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92" r:id="rId2"/>
    <p:sldId id="276"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7" r:id="rId24"/>
    <p:sldId id="278" r:id="rId25"/>
    <p:sldId id="287" r:id="rId26"/>
    <p:sldId id="288" r:id="rId27"/>
    <p:sldId id="289" r:id="rId28"/>
    <p:sldId id="291" r:id="rId29"/>
    <p:sldId id="290" r:id="rId30"/>
    <p:sldId id="279" r:id="rId31"/>
    <p:sldId id="280" r:id="rId32"/>
    <p:sldId id="281" r:id="rId33"/>
    <p:sldId id="282"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68"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8130" name="Group 2">
            <a:extLst>
              <a:ext uri="{FF2B5EF4-FFF2-40B4-BE49-F238E27FC236}">
                <a16:creationId xmlns:a16="http://schemas.microsoft.com/office/drawing/2014/main" id="{F5C846D2-E159-44F1-945C-49F4EB20A420}"/>
              </a:ext>
            </a:extLst>
          </p:cNvPr>
          <p:cNvGrpSpPr>
            <a:grpSpLocks/>
          </p:cNvGrpSpPr>
          <p:nvPr/>
        </p:nvGrpSpPr>
        <p:grpSpPr bwMode="auto">
          <a:xfrm>
            <a:off x="3800475" y="1789113"/>
            <a:ext cx="5340350" cy="5056187"/>
            <a:chOff x="2394" y="1127"/>
            <a:chExt cx="3364" cy="3185"/>
          </a:xfrm>
        </p:grpSpPr>
        <p:sp>
          <p:nvSpPr>
            <p:cNvPr id="48131" name="Rectangle 3">
              <a:extLst>
                <a:ext uri="{FF2B5EF4-FFF2-40B4-BE49-F238E27FC236}">
                  <a16:creationId xmlns:a16="http://schemas.microsoft.com/office/drawing/2014/main" id="{605B0E7A-0BAC-432F-9E91-9E79A81CDAA9}"/>
                </a:ext>
              </a:extLst>
            </p:cNvPr>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32" name="Oval 4">
              <a:extLst>
                <a:ext uri="{FF2B5EF4-FFF2-40B4-BE49-F238E27FC236}">
                  <a16:creationId xmlns:a16="http://schemas.microsoft.com/office/drawing/2014/main" id="{263BB124-7C03-4C99-A3E4-259861C35702}"/>
                </a:ext>
              </a:extLst>
            </p:cNvPr>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33" name="Rectangle 5">
              <a:extLst>
                <a:ext uri="{FF2B5EF4-FFF2-40B4-BE49-F238E27FC236}">
                  <a16:creationId xmlns:a16="http://schemas.microsoft.com/office/drawing/2014/main" id="{B91E5B7D-49C6-4455-96DB-819F9BD5F631}"/>
                </a:ext>
              </a:extLst>
            </p:cNvPr>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34" name="Freeform 6">
              <a:extLst>
                <a:ext uri="{FF2B5EF4-FFF2-40B4-BE49-F238E27FC236}">
                  <a16:creationId xmlns:a16="http://schemas.microsoft.com/office/drawing/2014/main" id="{ECFF125B-E390-41C2-AE72-A509840DA9B1}"/>
                </a:ext>
              </a:extLst>
            </p:cNvPr>
            <p:cNvSpPr>
              <a:spLocks noEditPoints="1"/>
            </p:cNvSpPr>
            <p:nvPr/>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35" name="Rectangle 7">
              <a:extLst>
                <a:ext uri="{FF2B5EF4-FFF2-40B4-BE49-F238E27FC236}">
                  <a16:creationId xmlns:a16="http://schemas.microsoft.com/office/drawing/2014/main" id="{5C1B8C7E-F83C-464A-9A6D-D7759A7ACCED}"/>
                </a:ext>
              </a:extLst>
            </p:cNvPr>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36" name="Rectangle 8">
              <a:extLst>
                <a:ext uri="{FF2B5EF4-FFF2-40B4-BE49-F238E27FC236}">
                  <a16:creationId xmlns:a16="http://schemas.microsoft.com/office/drawing/2014/main" id="{498F1D73-229B-4891-BABC-CE6A12CDC86D}"/>
                </a:ext>
              </a:extLst>
            </p:cNvPr>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37" name="Rectangle 9">
              <a:extLst>
                <a:ext uri="{FF2B5EF4-FFF2-40B4-BE49-F238E27FC236}">
                  <a16:creationId xmlns:a16="http://schemas.microsoft.com/office/drawing/2014/main" id="{6B1C7AA0-13B8-48C2-BA3D-B4B53E5B8FD3}"/>
                </a:ext>
              </a:extLst>
            </p:cNvPr>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38" name="Rectangle 10">
              <a:extLst>
                <a:ext uri="{FF2B5EF4-FFF2-40B4-BE49-F238E27FC236}">
                  <a16:creationId xmlns:a16="http://schemas.microsoft.com/office/drawing/2014/main" id="{CC19498E-B20F-4DBF-9E3D-8E3117FF8B95}"/>
                </a:ext>
              </a:extLst>
            </p:cNvPr>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39" name="Rectangle 11">
              <a:extLst>
                <a:ext uri="{FF2B5EF4-FFF2-40B4-BE49-F238E27FC236}">
                  <a16:creationId xmlns:a16="http://schemas.microsoft.com/office/drawing/2014/main" id="{4580338D-F029-4925-8D1A-1D9A59607A50}"/>
                </a:ext>
              </a:extLst>
            </p:cNvPr>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40" name="Freeform 12">
              <a:extLst>
                <a:ext uri="{FF2B5EF4-FFF2-40B4-BE49-F238E27FC236}">
                  <a16:creationId xmlns:a16="http://schemas.microsoft.com/office/drawing/2014/main" id="{51E3E04A-B2A9-447C-AA7C-5F0063420E7A}"/>
                </a:ext>
              </a:extLst>
            </p:cNvPr>
            <p:cNvSpPr>
              <a:spLocks/>
            </p:cNvSpPr>
            <p:nvPr/>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1" name="Freeform 13">
              <a:extLst>
                <a:ext uri="{FF2B5EF4-FFF2-40B4-BE49-F238E27FC236}">
                  <a16:creationId xmlns:a16="http://schemas.microsoft.com/office/drawing/2014/main" id="{20BAF2EC-738E-40DD-B601-A299556491AD}"/>
                </a:ext>
              </a:extLst>
            </p:cNvPr>
            <p:cNvSpPr>
              <a:spLocks/>
            </p:cNvSpPr>
            <p:nvPr/>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2" name="Freeform 14">
              <a:extLst>
                <a:ext uri="{FF2B5EF4-FFF2-40B4-BE49-F238E27FC236}">
                  <a16:creationId xmlns:a16="http://schemas.microsoft.com/office/drawing/2014/main" id="{143D54A7-9298-4229-87DA-DBF67D83377C}"/>
                </a:ext>
              </a:extLst>
            </p:cNvPr>
            <p:cNvSpPr>
              <a:spLocks/>
            </p:cNvSpPr>
            <p:nvPr/>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3" name="Freeform 15">
              <a:extLst>
                <a:ext uri="{FF2B5EF4-FFF2-40B4-BE49-F238E27FC236}">
                  <a16:creationId xmlns:a16="http://schemas.microsoft.com/office/drawing/2014/main" id="{DE12F220-7FBF-47EB-A4DC-2E2CF314B073}"/>
                </a:ext>
              </a:extLst>
            </p:cNvPr>
            <p:cNvSpPr>
              <a:spLocks/>
            </p:cNvSpPr>
            <p:nvPr/>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4" name="Freeform 16">
              <a:extLst>
                <a:ext uri="{FF2B5EF4-FFF2-40B4-BE49-F238E27FC236}">
                  <a16:creationId xmlns:a16="http://schemas.microsoft.com/office/drawing/2014/main" id="{1CF2D49C-FFBC-4747-9E19-350C93A5B9A9}"/>
                </a:ext>
              </a:extLst>
            </p:cNvPr>
            <p:cNvSpPr>
              <a:spLocks/>
            </p:cNvSpPr>
            <p:nvPr/>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5" name="Freeform 17">
              <a:extLst>
                <a:ext uri="{FF2B5EF4-FFF2-40B4-BE49-F238E27FC236}">
                  <a16:creationId xmlns:a16="http://schemas.microsoft.com/office/drawing/2014/main" id="{073D7B30-CC3E-46F5-BB89-F99B0338AD59}"/>
                </a:ext>
              </a:extLst>
            </p:cNvPr>
            <p:cNvSpPr>
              <a:spLocks noEditPoints="1"/>
            </p:cNvSpPr>
            <p:nvPr/>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6" name="Freeform 18">
              <a:extLst>
                <a:ext uri="{FF2B5EF4-FFF2-40B4-BE49-F238E27FC236}">
                  <a16:creationId xmlns:a16="http://schemas.microsoft.com/office/drawing/2014/main" id="{E18E268E-B91D-46FD-A7D5-A99A6134D5C6}"/>
                </a:ext>
              </a:extLst>
            </p:cNvPr>
            <p:cNvSpPr>
              <a:spLocks noEditPoints="1"/>
            </p:cNvSpPr>
            <p:nvPr/>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7" name="Freeform 19">
              <a:extLst>
                <a:ext uri="{FF2B5EF4-FFF2-40B4-BE49-F238E27FC236}">
                  <a16:creationId xmlns:a16="http://schemas.microsoft.com/office/drawing/2014/main" id="{48522B4E-7DEB-4AB2-B3EA-3F92BCAC3390}"/>
                </a:ext>
              </a:extLst>
            </p:cNvPr>
            <p:cNvSpPr>
              <a:spLocks/>
            </p:cNvSpPr>
            <p:nvPr/>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8" name="Freeform 20">
              <a:extLst>
                <a:ext uri="{FF2B5EF4-FFF2-40B4-BE49-F238E27FC236}">
                  <a16:creationId xmlns:a16="http://schemas.microsoft.com/office/drawing/2014/main" id="{DB40D3FB-1BE3-47C8-A1D7-1469D4C8DAD1}"/>
                </a:ext>
              </a:extLst>
            </p:cNvPr>
            <p:cNvSpPr>
              <a:spLocks noEditPoints="1"/>
            </p:cNvSpPr>
            <p:nvPr/>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49" name="Freeform 21">
              <a:extLst>
                <a:ext uri="{FF2B5EF4-FFF2-40B4-BE49-F238E27FC236}">
                  <a16:creationId xmlns:a16="http://schemas.microsoft.com/office/drawing/2014/main" id="{F92FF176-CB8D-4EB8-9895-77D986A58443}"/>
                </a:ext>
              </a:extLst>
            </p:cNvPr>
            <p:cNvSpPr>
              <a:spLocks noEditPoints="1"/>
            </p:cNvSpPr>
            <p:nvPr/>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50" name="Freeform 22">
              <a:extLst>
                <a:ext uri="{FF2B5EF4-FFF2-40B4-BE49-F238E27FC236}">
                  <a16:creationId xmlns:a16="http://schemas.microsoft.com/office/drawing/2014/main" id="{077A8FB1-87CD-4229-B0B3-1DA54C34A164}"/>
                </a:ext>
              </a:extLst>
            </p:cNvPr>
            <p:cNvSpPr>
              <a:spLocks noEditPoints="1"/>
            </p:cNvSpPr>
            <p:nvPr/>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51" name="Freeform 23">
              <a:extLst>
                <a:ext uri="{FF2B5EF4-FFF2-40B4-BE49-F238E27FC236}">
                  <a16:creationId xmlns:a16="http://schemas.microsoft.com/office/drawing/2014/main" id="{3FF024D7-38D9-4477-8545-3E63E1F109F7}"/>
                </a:ext>
              </a:extLst>
            </p:cNvPr>
            <p:cNvSpPr>
              <a:spLocks/>
            </p:cNvSpPr>
            <p:nvPr/>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52" name="Freeform 24">
              <a:extLst>
                <a:ext uri="{FF2B5EF4-FFF2-40B4-BE49-F238E27FC236}">
                  <a16:creationId xmlns:a16="http://schemas.microsoft.com/office/drawing/2014/main" id="{AF2F9AE4-B18D-4AAC-826B-A6C3F89CD9FA}"/>
                </a:ext>
              </a:extLst>
            </p:cNvPr>
            <p:cNvSpPr>
              <a:spLocks noEditPoints="1"/>
            </p:cNvSpPr>
            <p:nvPr/>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53" name="Freeform 25">
              <a:extLst>
                <a:ext uri="{FF2B5EF4-FFF2-40B4-BE49-F238E27FC236}">
                  <a16:creationId xmlns:a16="http://schemas.microsoft.com/office/drawing/2014/main" id="{1E8EB17D-76FB-44F2-B8C1-9A63C90453A1}"/>
                </a:ext>
              </a:extLst>
            </p:cNvPr>
            <p:cNvSpPr>
              <a:spLocks noEditPoints="1"/>
            </p:cNvSpPr>
            <p:nvPr/>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54" name="Freeform 26">
              <a:extLst>
                <a:ext uri="{FF2B5EF4-FFF2-40B4-BE49-F238E27FC236}">
                  <a16:creationId xmlns:a16="http://schemas.microsoft.com/office/drawing/2014/main" id="{6827F792-2B2A-42B0-A74F-478D3B2F34F1}"/>
                </a:ext>
              </a:extLst>
            </p:cNvPr>
            <p:cNvSpPr>
              <a:spLocks noEditPoints="1"/>
            </p:cNvSpPr>
            <p:nvPr/>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55" name="Oval 27">
              <a:extLst>
                <a:ext uri="{FF2B5EF4-FFF2-40B4-BE49-F238E27FC236}">
                  <a16:creationId xmlns:a16="http://schemas.microsoft.com/office/drawing/2014/main" id="{606A043E-7019-48F1-AA64-843F5CCF190F}"/>
                </a:ext>
              </a:extLst>
            </p:cNvPr>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56" name="Oval 28">
              <a:extLst>
                <a:ext uri="{FF2B5EF4-FFF2-40B4-BE49-F238E27FC236}">
                  <a16:creationId xmlns:a16="http://schemas.microsoft.com/office/drawing/2014/main" id="{595B8B1E-C841-4A39-BD66-3644F42BFED5}"/>
                </a:ext>
              </a:extLst>
            </p:cNvPr>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57" name="Oval 29">
              <a:extLst>
                <a:ext uri="{FF2B5EF4-FFF2-40B4-BE49-F238E27FC236}">
                  <a16:creationId xmlns:a16="http://schemas.microsoft.com/office/drawing/2014/main" id="{3608353A-E912-4B16-A2EB-22C189C74965}"/>
                </a:ext>
              </a:extLst>
            </p:cNvPr>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58" name="Freeform 30">
              <a:extLst>
                <a:ext uri="{FF2B5EF4-FFF2-40B4-BE49-F238E27FC236}">
                  <a16:creationId xmlns:a16="http://schemas.microsoft.com/office/drawing/2014/main" id="{976F4F25-BB09-463F-A386-9687DE60FA97}"/>
                </a:ext>
              </a:extLst>
            </p:cNvPr>
            <p:cNvSpPr>
              <a:spLocks noEditPoints="1"/>
            </p:cNvSpPr>
            <p:nvPr/>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59" name="Freeform 31">
              <a:extLst>
                <a:ext uri="{FF2B5EF4-FFF2-40B4-BE49-F238E27FC236}">
                  <a16:creationId xmlns:a16="http://schemas.microsoft.com/office/drawing/2014/main" id="{9FA6BCE8-5EF2-4088-BA67-D5ADD8D78C72}"/>
                </a:ext>
              </a:extLst>
            </p:cNvPr>
            <p:cNvSpPr>
              <a:spLocks noEditPoints="1"/>
            </p:cNvSpPr>
            <p:nvPr/>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60" name="Rectangle 32">
              <a:extLst>
                <a:ext uri="{FF2B5EF4-FFF2-40B4-BE49-F238E27FC236}">
                  <a16:creationId xmlns:a16="http://schemas.microsoft.com/office/drawing/2014/main" id="{31FF2543-62B7-49C6-AC41-A97D2F83A811}"/>
                </a:ext>
              </a:extLst>
            </p:cNvPr>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61" name="Rectangle 33">
              <a:extLst>
                <a:ext uri="{FF2B5EF4-FFF2-40B4-BE49-F238E27FC236}">
                  <a16:creationId xmlns:a16="http://schemas.microsoft.com/office/drawing/2014/main" id="{A5F6C684-6E64-4639-AE5C-890A64296093}"/>
                </a:ext>
              </a:extLst>
            </p:cNvPr>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62" name="AutoShape 34">
              <a:extLst>
                <a:ext uri="{FF2B5EF4-FFF2-40B4-BE49-F238E27FC236}">
                  <a16:creationId xmlns:a16="http://schemas.microsoft.com/office/drawing/2014/main" id="{4DA14899-FA28-4DCC-AD3E-161812620AB6}"/>
                </a:ext>
              </a:extLst>
            </p:cNvPr>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8163" name="Freeform 35">
              <a:extLst>
                <a:ext uri="{FF2B5EF4-FFF2-40B4-BE49-F238E27FC236}">
                  <a16:creationId xmlns:a16="http://schemas.microsoft.com/office/drawing/2014/main" id="{746796D9-ED3C-466B-BC04-F8B09ECB7BE4}"/>
                </a:ext>
              </a:extLst>
            </p:cNvPr>
            <p:cNvSpPr>
              <a:spLocks/>
            </p:cNvSpPr>
            <p:nvPr/>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8164" name="Freeform 36">
              <a:extLst>
                <a:ext uri="{FF2B5EF4-FFF2-40B4-BE49-F238E27FC236}">
                  <a16:creationId xmlns:a16="http://schemas.microsoft.com/office/drawing/2014/main" id="{4BC4323D-28CF-420A-AFEA-C3FCFF34ADA3}"/>
                </a:ext>
              </a:extLst>
            </p:cNvPr>
            <p:cNvSpPr>
              <a:spLocks/>
            </p:cNvSpPr>
            <p:nvPr/>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8165" name="Rectangle 37">
            <a:extLst>
              <a:ext uri="{FF2B5EF4-FFF2-40B4-BE49-F238E27FC236}">
                <a16:creationId xmlns:a16="http://schemas.microsoft.com/office/drawing/2014/main" id="{A0BD004C-B308-425D-B838-EB2E4EC6281B}"/>
              </a:ext>
            </a:extLst>
          </p:cNvPr>
          <p:cNvSpPr>
            <a:spLocks noGrp="1" noChangeArrowheads="1"/>
          </p:cNvSpPr>
          <p:nvPr>
            <p:ph type="dt" sz="half" idx="2"/>
          </p:nvPr>
        </p:nvSpPr>
        <p:spPr/>
        <p:txBody>
          <a:bodyPr/>
          <a:lstStyle>
            <a:lvl1pPr>
              <a:defRPr/>
            </a:lvl1pPr>
          </a:lstStyle>
          <a:p>
            <a:endParaRPr lang="en-US" altLang="en-US"/>
          </a:p>
        </p:txBody>
      </p:sp>
      <p:sp>
        <p:nvSpPr>
          <p:cNvPr id="48166" name="Rectangle 38">
            <a:extLst>
              <a:ext uri="{FF2B5EF4-FFF2-40B4-BE49-F238E27FC236}">
                <a16:creationId xmlns:a16="http://schemas.microsoft.com/office/drawing/2014/main" id="{0A088A4B-28BB-45D3-A693-EF9DC2A6E872}"/>
              </a:ext>
            </a:extLst>
          </p:cNvPr>
          <p:cNvSpPr>
            <a:spLocks noGrp="1" noChangeArrowheads="1"/>
          </p:cNvSpPr>
          <p:nvPr>
            <p:ph type="ftr" sz="quarter" idx="3"/>
          </p:nvPr>
        </p:nvSpPr>
        <p:spPr/>
        <p:txBody>
          <a:bodyPr/>
          <a:lstStyle>
            <a:lvl1pPr>
              <a:defRPr/>
            </a:lvl1pPr>
          </a:lstStyle>
          <a:p>
            <a:endParaRPr lang="en-US" altLang="en-US"/>
          </a:p>
        </p:txBody>
      </p:sp>
      <p:sp>
        <p:nvSpPr>
          <p:cNvPr id="48167" name="Rectangle 39">
            <a:extLst>
              <a:ext uri="{FF2B5EF4-FFF2-40B4-BE49-F238E27FC236}">
                <a16:creationId xmlns:a16="http://schemas.microsoft.com/office/drawing/2014/main" id="{0B416D76-D7A2-4932-909D-3CC5CCDCA440}"/>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48168" name="Rectangle 40">
            <a:extLst>
              <a:ext uri="{FF2B5EF4-FFF2-40B4-BE49-F238E27FC236}">
                <a16:creationId xmlns:a16="http://schemas.microsoft.com/office/drawing/2014/main" id="{7AF5CE02-0D62-47F1-8D00-92E3F8B7D518}"/>
              </a:ext>
            </a:extLst>
          </p:cNvPr>
          <p:cNvSpPr>
            <a:spLocks noGrp="1" noChangeArrowheads="1"/>
          </p:cNvSpPr>
          <p:nvPr>
            <p:ph type="ctrTitle"/>
          </p:nvPr>
        </p:nvSpPr>
        <p:spPr>
          <a:xfrm>
            <a:off x="685800" y="1768475"/>
            <a:ext cx="7772400" cy="1736725"/>
          </a:xfrm>
        </p:spPr>
        <p:txBody>
          <a:bodyPr anchor="b" anchorCtr="1"/>
          <a:lstStyle>
            <a:lvl1pPr>
              <a:defRPr sz="5400"/>
            </a:lvl1pPr>
          </a:lstStyle>
          <a:p>
            <a:pPr lvl="0"/>
            <a:r>
              <a:rPr lang="en-US" altLang="en-US" noProof="0"/>
              <a:t>Click to edit Master title style</a:t>
            </a:r>
          </a:p>
        </p:txBody>
      </p:sp>
      <p:sp>
        <p:nvSpPr>
          <p:cNvPr id="48169" name="Rectangle 41">
            <a:extLst>
              <a:ext uri="{FF2B5EF4-FFF2-40B4-BE49-F238E27FC236}">
                <a16:creationId xmlns:a16="http://schemas.microsoft.com/office/drawing/2014/main" id="{E7E30BF4-CC7E-42A9-853E-28AA47BD5BF1}"/>
              </a:ext>
            </a:extLst>
          </p:cNvPr>
          <p:cNvSpPr>
            <a:spLocks noGrp="1" noChangeArrowheads="1"/>
          </p:cNvSpPr>
          <p:nvPr>
            <p:ph type="sldNum" sz="quarter" idx="4"/>
          </p:nvPr>
        </p:nvSpPr>
        <p:spPr/>
        <p:txBody>
          <a:bodyPr/>
          <a:lstStyle>
            <a:lvl1pPr>
              <a:defRPr/>
            </a:lvl1pPr>
          </a:lstStyle>
          <a:p>
            <a:fld id="{089692E4-1C92-4D56-B262-4C77581A701D}"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B75C2-3042-42BE-B936-4093EAFE91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BAC2E6-1C32-4669-925F-60416BD3D0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A5D088-FF04-4F38-85EF-B784A25DF09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109C247-6C46-486C-9421-5BF238F51548}"/>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819C6BA-BEC7-4CDA-8E49-01B9D8390A31}"/>
              </a:ext>
            </a:extLst>
          </p:cNvPr>
          <p:cNvSpPr>
            <a:spLocks noGrp="1"/>
          </p:cNvSpPr>
          <p:nvPr>
            <p:ph type="sldNum" sz="quarter" idx="12"/>
          </p:nvPr>
        </p:nvSpPr>
        <p:spPr/>
        <p:txBody>
          <a:bodyPr/>
          <a:lstStyle>
            <a:lvl1pPr>
              <a:defRPr/>
            </a:lvl1pPr>
          </a:lstStyle>
          <a:p>
            <a:fld id="{7655DBD0-9E29-46A7-BFF1-E5049CCCB9B6}" type="slidenum">
              <a:rPr lang="en-US" altLang="en-US"/>
              <a:pPr/>
              <a:t>‹#›</a:t>
            </a:fld>
            <a:endParaRPr lang="en-US" altLang="en-US"/>
          </a:p>
        </p:txBody>
      </p:sp>
    </p:spTree>
    <p:extLst>
      <p:ext uri="{BB962C8B-B14F-4D97-AF65-F5344CB8AC3E}">
        <p14:creationId xmlns:p14="http://schemas.microsoft.com/office/powerpoint/2010/main" val="374607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95B0FB-463E-4991-9A72-A098BC9E1005}"/>
              </a:ext>
            </a:extLst>
          </p:cNvPr>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D11C22-4AD4-41F6-BC86-60F47F7A71C1}"/>
              </a:ext>
            </a:extLst>
          </p:cNvPr>
          <p:cNvSpPr>
            <a:spLocks noGrp="1"/>
          </p:cNvSpPr>
          <p:nvPr>
            <p:ph type="body" orient="vert" idx="1"/>
          </p:nvPr>
        </p:nvSpPr>
        <p:spPr>
          <a:xfrm>
            <a:off x="457200" y="277813"/>
            <a:ext cx="6019800" cy="58531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9854E-46EE-40F9-8A57-E7B23485F2B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1372138-6E15-4CFA-949F-0E3704C2DDB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8F3EA0F-57FF-40F2-9491-8BA2EB2CE423}"/>
              </a:ext>
            </a:extLst>
          </p:cNvPr>
          <p:cNvSpPr>
            <a:spLocks noGrp="1"/>
          </p:cNvSpPr>
          <p:nvPr>
            <p:ph type="sldNum" sz="quarter" idx="12"/>
          </p:nvPr>
        </p:nvSpPr>
        <p:spPr/>
        <p:txBody>
          <a:bodyPr/>
          <a:lstStyle>
            <a:lvl1pPr>
              <a:defRPr/>
            </a:lvl1pPr>
          </a:lstStyle>
          <a:p>
            <a:fld id="{6335CE7F-0FAB-43C4-BF29-F700B1DC194E}" type="slidenum">
              <a:rPr lang="en-US" altLang="en-US"/>
              <a:pPr/>
              <a:t>‹#›</a:t>
            </a:fld>
            <a:endParaRPr lang="en-US" altLang="en-US"/>
          </a:p>
        </p:txBody>
      </p:sp>
    </p:spTree>
    <p:extLst>
      <p:ext uri="{BB962C8B-B14F-4D97-AF65-F5344CB8AC3E}">
        <p14:creationId xmlns:p14="http://schemas.microsoft.com/office/powerpoint/2010/main" val="4028619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4CB4A-6499-4B08-8834-7846EFC31D32}"/>
              </a:ext>
            </a:extLst>
          </p:cNvPr>
          <p:cNvSpPr>
            <a:spLocks noGrp="1"/>
          </p:cNvSpPr>
          <p:nvPr>
            <p:ph type="title"/>
          </p:nvPr>
        </p:nvSpPr>
        <p:spPr>
          <a:xfrm>
            <a:off x="457200" y="277813"/>
            <a:ext cx="8229600" cy="1143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D9457E-796B-49C6-976D-6E02DE64E7A9}"/>
              </a:ext>
            </a:extLst>
          </p:cNvPr>
          <p:cNvSpPr>
            <a:spLocks noGrp="1"/>
          </p:cNvSpPr>
          <p:nvPr>
            <p:ph type="body"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5B9564-EBD1-460B-A9EF-4C2DE02045BF}"/>
              </a:ext>
            </a:extLst>
          </p:cNvPr>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03B419E-20CA-4730-A867-40008B7DBBC1}"/>
              </a:ext>
            </a:extLst>
          </p:cNvPr>
          <p:cNvSpPr>
            <a:spLocks noGrp="1"/>
          </p:cNvSpPr>
          <p:nvPr>
            <p:ph type="dt" sz="half" idx="10"/>
          </p:nvPr>
        </p:nvSpPr>
        <p:spPr>
          <a:xfrm>
            <a:off x="457200" y="6278563"/>
            <a:ext cx="2133600" cy="4572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C156F004-0BF6-456A-A8FF-4926542DE374}"/>
              </a:ext>
            </a:extLst>
          </p:cNvPr>
          <p:cNvSpPr>
            <a:spLocks noGrp="1"/>
          </p:cNvSpPr>
          <p:nvPr>
            <p:ph type="ftr" sz="quarter" idx="11"/>
          </p:nvPr>
        </p:nvSpPr>
        <p:spPr>
          <a:xfrm>
            <a:off x="3124200" y="6278563"/>
            <a:ext cx="2895600" cy="4572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D0649A7-4D51-483C-BD9D-FD24C4ABA453}"/>
              </a:ext>
            </a:extLst>
          </p:cNvPr>
          <p:cNvSpPr>
            <a:spLocks noGrp="1"/>
          </p:cNvSpPr>
          <p:nvPr>
            <p:ph type="sldNum" sz="quarter" idx="12"/>
          </p:nvPr>
        </p:nvSpPr>
        <p:spPr>
          <a:xfrm>
            <a:off x="6553200" y="6278563"/>
            <a:ext cx="2133600" cy="457200"/>
          </a:xfrm>
        </p:spPr>
        <p:txBody>
          <a:bodyPr/>
          <a:lstStyle>
            <a:lvl1pPr>
              <a:defRPr/>
            </a:lvl1pPr>
          </a:lstStyle>
          <a:p>
            <a:fld id="{F64079E3-BC5A-40FB-A878-6B41E283EBAE}" type="slidenum">
              <a:rPr lang="en-US" altLang="en-US"/>
              <a:pPr/>
              <a:t>‹#›</a:t>
            </a:fld>
            <a:endParaRPr lang="en-US" altLang="en-US"/>
          </a:p>
        </p:txBody>
      </p:sp>
    </p:spTree>
    <p:extLst>
      <p:ext uri="{BB962C8B-B14F-4D97-AF65-F5344CB8AC3E}">
        <p14:creationId xmlns:p14="http://schemas.microsoft.com/office/powerpoint/2010/main" val="749603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B2EA1-CEBB-4E3C-BB12-4296D330BC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266F74-8210-4671-9F40-01D5A9EA83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666198-0E6C-44E8-AA54-3379068151D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877F02E-F3C1-4A6C-A625-615916C8F1E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D351243-6507-4978-805E-8CA5ECB4451F}"/>
              </a:ext>
            </a:extLst>
          </p:cNvPr>
          <p:cNvSpPr>
            <a:spLocks noGrp="1"/>
          </p:cNvSpPr>
          <p:nvPr>
            <p:ph type="sldNum" sz="quarter" idx="12"/>
          </p:nvPr>
        </p:nvSpPr>
        <p:spPr/>
        <p:txBody>
          <a:bodyPr/>
          <a:lstStyle>
            <a:lvl1pPr>
              <a:defRPr/>
            </a:lvl1pPr>
          </a:lstStyle>
          <a:p>
            <a:fld id="{8077CC6C-28DC-4FB1-A01B-A89FC0B5BD4D}" type="slidenum">
              <a:rPr lang="en-US" altLang="en-US"/>
              <a:pPr/>
              <a:t>‹#›</a:t>
            </a:fld>
            <a:endParaRPr lang="en-US" altLang="en-US"/>
          </a:p>
        </p:txBody>
      </p:sp>
    </p:spTree>
    <p:extLst>
      <p:ext uri="{BB962C8B-B14F-4D97-AF65-F5344CB8AC3E}">
        <p14:creationId xmlns:p14="http://schemas.microsoft.com/office/powerpoint/2010/main" val="201358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99045-4F8A-4ADA-9BF5-D556160B40B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D3CDCB-7348-41A9-A2AF-1738F2739E6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FCFFDD96-5A39-4499-A170-A659B7D3530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42DE8F6-F355-487D-A4F7-9EA44F04C506}"/>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7FEC3ED-20D8-45E4-9CC2-3B5BF4F53307}"/>
              </a:ext>
            </a:extLst>
          </p:cNvPr>
          <p:cNvSpPr>
            <a:spLocks noGrp="1"/>
          </p:cNvSpPr>
          <p:nvPr>
            <p:ph type="sldNum" sz="quarter" idx="12"/>
          </p:nvPr>
        </p:nvSpPr>
        <p:spPr/>
        <p:txBody>
          <a:bodyPr/>
          <a:lstStyle>
            <a:lvl1pPr>
              <a:defRPr/>
            </a:lvl1pPr>
          </a:lstStyle>
          <a:p>
            <a:fld id="{B3172530-5E6C-481A-A101-68464BAA5CEC}" type="slidenum">
              <a:rPr lang="en-US" altLang="en-US"/>
              <a:pPr/>
              <a:t>‹#›</a:t>
            </a:fld>
            <a:endParaRPr lang="en-US" altLang="en-US"/>
          </a:p>
        </p:txBody>
      </p:sp>
    </p:spTree>
    <p:extLst>
      <p:ext uri="{BB962C8B-B14F-4D97-AF65-F5344CB8AC3E}">
        <p14:creationId xmlns:p14="http://schemas.microsoft.com/office/powerpoint/2010/main" val="2664804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26B15-5964-4D83-8335-B25D9692EC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65FC62-3ED0-4852-AD6C-F373C1831591}"/>
              </a:ext>
            </a:extLst>
          </p:cNvPr>
          <p:cNvSpPr>
            <a:spLocks noGrp="1"/>
          </p:cNvSpPr>
          <p:nvPr>
            <p:ph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152242-D671-4673-92CB-BA666E40423D}"/>
              </a:ext>
            </a:extLst>
          </p:cNvPr>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92DF34-C0F4-47D9-B370-3066736418F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FB013A0-6BB3-4DD6-A6A6-FC020DF4FFD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889858E-0DA0-4A4F-8E14-7A023897F111}"/>
              </a:ext>
            </a:extLst>
          </p:cNvPr>
          <p:cNvSpPr>
            <a:spLocks noGrp="1"/>
          </p:cNvSpPr>
          <p:nvPr>
            <p:ph type="sldNum" sz="quarter" idx="12"/>
          </p:nvPr>
        </p:nvSpPr>
        <p:spPr/>
        <p:txBody>
          <a:bodyPr/>
          <a:lstStyle>
            <a:lvl1pPr>
              <a:defRPr/>
            </a:lvl1pPr>
          </a:lstStyle>
          <a:p>
            <a:fld id="{CFBAB821-F253-4DEA-AC4D-BFDD6A710F5C}" type="slidenum">
              <a:rPr lang="en-US" altLang="en-US"/>
              <a:pPr/>
              <a:t>‹#›</a:t>
            </a:fld>
            <a:endParaRPr lang="en-US" altLang="en-US"/>
          </a:p>
        </p:txBody>
      </p:sp>
    </p:spTree>
    <p:extLst>
      <p:ext uri="{BB962C8B-B14F-4D97-AF65-F5344CB8AC3E}">
        <p14:creationId xmlns:p14="http://schemas.microsoft.com/office/powerpoint/2010/main" val="3623068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0E4D4-0046-4DAA-BB22-F43E2297569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26ADA5-0F80-4009-8FAE-B1309FD3174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E7D6F7E-35A8-43FB-9AD0-C76CD5884CD3}"/>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69ADBE-7CDF-4803-AA80-EEE12662789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31D8E82-4B8D-492E-96A4-1121F9391B8F}"/>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32CBBA8-25F7-460A-9A12-936A3FF0BAEE}"/>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BD397A37-3671-40D0-949A-7AD1D5495E3C}"/>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7276128E-6D7B-4DA5-B8A3-7D64B212D1F4}"/>
              </a:ext>
            </a:extLst>
          </p:cNvPr>
          <p:cNvSpPr>
            <a:spLocks noGrp="1"/>
          </p:cNvSpPr>
          <p:nvPr>
            <p:ph type="sldNum" sz="quarter" idx="12"/>
          </p:nvPr>
        </p:nvSpPr>
        <p:spPr/>
        <p:txBody>
          <a:bodyPr/>
          <a:lstStyle>
            <a:lvl1pPr>
              <a:defRPr/>
            </a:lvl1pPr>
          </a:lstStyle>
          <a:p>
            <a:fld id="{055389B9-7276-4E26-B6EA-FFAA58AD8C51}" type="slidenum">
              <a:rPr lang="en-US" altLang="en-US"/>
              <a:pPr/>
              <a:t>‹#›</a:t>
            </a:fld>
            <a:endParaRPr lang="en-US" altLang="en-US"/>
          </a:p>
        </p:txBody>
      </p:sp>
    </p:spTree>
    <p:extLst>
      <p:ext uri="{BB962C8B-B14F-4D97-AF65-F5344CB8AC3E}">
        <p14:creationId xmlns:p14="http://schemas.microsoft.com/office/powerpoint/2010/main" val="2706679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F82C9-FF9F-4A3C-A2C6-2EBEA446B0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B57679-2B2D-4CE1-AE6C-0E778166E237}"/>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827F7A64-F817-4802-B01F-32DD3261B9A6}"/>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C4D25BF-9AF6-4B65-9856-96248A9067CF}"/>
              </a:ext>
            </a:extLst>
          </p:cNvPr>
          <p:cNvSpPr>
            <a:spLocks noGrp="1"/>
          </p:cNvSpPr>
          <p:nvPr>
            <p:ph type="sldNum" sz="quarter" idx="12"/>
          </p:nvPr>
        </p:nvSpPr>
        <p:spPr/>
        <p:txBody>
          <a:bodyPr/>
          <a:lstStyle>
            <a:lvl1pPr>
              <a:defRPr/>
            </a:lvl1pPr>
          </a:lstStyle>
          <a:p>
            <a:fld id="{E95525F7-7C65-4ED0-8F0F-92C9655BABE6}" type="slidenum">
              <a:rPr lang="en-US" altLang="en-US"/>
              <a:pPr/>
              <a:t>‹#›</a:t>
            </a:fld>
            <a:endParaRPr lang="en-US" altLang="en-US"/>
          </a:p>
        </p:txBody>
      </p:sp>
    </p:spTree>
    <p:extLst>
      <p:ext uri="{BB962C8B-B14F-4D97-AF65-F5344CB8AC3E}">
        <p14:creationId xmlns:p14="http://schemas.microsoft.com/office/powerpoint/2010/main" val="25707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1A8CDE-70A9-4FBB-862C-D1FDD357459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165F3802-8F9B-4B68-BF81-23D3B5E5100F}"/>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2F07CE6D-DE69-4CA1-933C-B968867A1465}"/>
              </a:ext>
            </a:extLst>
          </p:cNvPr>
          <p:cNvSpPr>
            <a:spLocks noGrp="1"/>
          </p:cNvSpPr>
          <p:nvPr>
            <p:ph type="sldNum" sz="quarter" idx="12"/>
          </p:nvPr>
        </p:nvSpPr>
        <p:spPr/>
        <p:txBody>
          <a:bodyPr/>
          <a:lstStyle>
            <a:lvl1pPr>
              <a:defRPr/>
            </a:lvl1pPr>
          </a:lstStyle>
          <a:p>
            <a:fld id="{1265020C-72A7-4126-A49B-FFB0EEC49FA7}" type="slidenum">
              <a:rPr lang="en-US" altLang="en-US"/>
              <a:pPr/>
              <a:t>‹#›</a:t>
            </a:fld>
            <a:endParaRPr lang="en-US" altLang="en-US"/>
          </a:p>
        </p:txBody>
      </p:sp>
    </p:spTree>
    <p:extLst>
      <p:ext uri="{BB962C8B-B14F-4D97-AF65-F5344CB8AC3E}">
        <p14:creationId xmlns:p14="http://schemas.microsoft.com/office/powerpoint/2010/main" val="2394727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75AE2-4EA8-4542-830C-3C44250955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E39E5B-1CBE-4E24-9330-095FB2A029A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CE4583-AD49-4152-BC19-B1C2CE8B77F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77FC30-04BB-404E-BE09-CD313656A98E}"/>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CDA6B62-C986-4163-BFE0-7EB02E6A244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F760ADBC-4E3D-4236-A36C-B2AC2EA1D7F3}"/>
              </a:ext>
            </a:extLst>
          </p:cNvPr>
          <p:cNvSpPr>
            <a:spLocks noGrp="1"/>
          </p:cNvSpPr>
          <p:nvPr>
            <p:ph type="sldNum" sz="quarter" idx="12"/>
          </p:nvPr>
        </p:nvSpPr>
        <p:spPr/>
        <p:txBody>
          <a:bodyPr/>
          <a:lstStyle>
            <a:lvl1pPr>
              <a:defRPr/>
            </a:lvl1pPr>
          </a:lstStyle>
          <a:p>
            <a:fld id="{3B327E27-69A4-4F9A-A8E3-5B7FE6773F98}" type="slidenum">
              <a:rPr lang="en-US" altLang="en-US"/>
              <a:pPr/>
              <a:t>‹#›</a:t>
            </a:fld>
            <a:endParaRPr lang="en-US" altLang="en-US"/>
          </a:p>
        </p:txBody>
      </p:sp>
    </p:spTree>
    <p:extLst>
      <p:ext uri="{BB962C8B-B14F-4D97-AF65-F5344CB8AC3E}">
        <p14:creationId xmlns:p14="http://schemas.microsoft.com/office/powerpoint/2010/main" val="3798272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13ECC-1F42-46E6-8D83-274BCC9890A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69FF45-44C9-4B60-BF56-EEB83A55E87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50A2F1-48B7-4613-93E5-805BD994394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9CCB019-376E-48FF-BEFA-513E84DE0F70}"/>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E1A6942B-2E6D-4579-A8EA-A797F6958AC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D698921-A72D-42F7-BB09-16DD5983CE1C}"/>
              </a:ext>
            </a:extLst>
          </p:cNvPr>
          <p:cNvSpPr>
            <a:spLocks noGrp="1"/>
          </p:cNvSpPr>
          <p:nvPr>
            <p:ph type="sldNum" sz="quarter" idx="12"/>
          </p:nvPr>
        </p:nvSpPr>
        <p:spPr/>
        <p:txBody>
          <a:bodyPr/>
          <a:lstStyle>
            <a:lvl1pPr>
              <a:defRPr/>
            </a:lvl1pPr>
          </a:lstStyle>
          <a:p>
            <a:fld id="{C7B817A5-9191-4047-8BCB-EE9CF2681AEE}" type="slidenum">
              <a:rPr lang="en-US" altLang="en-US"/>
              <a:pPr/>
              <a:t>‹#›</a:t>
            </a:fld>
            <a:endParaRPr lang="en-US" altLang="en-US"/>
          </a:p>
        </p:txBody>
      </p:sp>
    </p:spTree>
    <p:extLst>
      <p:ext uri="{BB962C8B-B14F-4D97-AF65-F5344CB8AC3E}">
        <p14:creationId xmlns:p14="http://schemas.microsoft.com/office/powerpoint/2010/main" val="1503109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47106" name="Group 2">
            <a:extLst>
              <a:ext uri="{FF2B5EF4-FFF2-40B4-BE49-F238E27FC236}">
                <a16:creationId xmlns:a16="http://schemas.microsoft.com/office/drawing/2014/main" id="{D76D7493-E822-4509-9E04-5D293B78FA84}"/>
              </a:ext>
            </a:extLst>
          </p:cNvPr>
          <p:cNvGrpSpPr>
            <a:grpSpLocks/>
          </p:cNvGrpSpPr>
          <p:nvPr/>
        </p:nvGrpSpPr>
        <p:grpSpPr bwMode="auto">
          <a:xfrm>
            <a:off x="3800475" y="1789113"/>
            <a:ext cx="5340350" cy="5056187"/>
            <a:chOff x="2394" y="1127"/>
            <a:chExt cx="3364" cy="3185"/>
          </a:xfrm>
        </p:grpSpPr>
        <p:sp>
          <p:nvSpPr>
            <p:cNvPr id="47107" name="Rectangle 3">
              <a:extLst>
                <a:ext uri="{FF2B5EF4-FFF2-40B4-BE49-F238E27FC236}">
                  <a16:creationId xmlns:a16="http://schemas.microsoft.com/office/drawing/2014/main" id="{D4C93787-D43E-4B28-A903-2DF307B6B25A}"/>
                </a:ext>
              </a:extLst>
            </p:cNvPr>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08" name="Oval 4">
              <a:extLst>
                <a:ext uri="{FF2B5EF4-FFF2-40B4-BE49-F238E27FC236}">
                  <a16:creationId xmlns:a16="http://schemas.microsoft.com/office/drawing/2014/main" id="{F45080A3-6F87-4006-B2BC-027651A08398}"/>
                </a:ext>
              </a:extLst>
            </p:cNvPr>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09" name="Rectangle 5">
              <a:extLst>
                <a:ext uri="{FF2B5EF4-FFF2-40B4-BE49-F238E27FC236}">
                  <a16:creationId xmlns:a16="http://schemas.microsoft.com/office/drawing/2014/main" id="{B0A3565F-7FB6-4655-B787-2597929D1E5E}"/>
                </a:ext>
              </a:extLst>
            </p:cNvPr>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10" name="Freeform 6">
              <a:extLst>
                <a:ext uri="{FF2B5EF4-FFF2-40B4-BE49-F238E27FC236}">
                  <a16:creationId xmlns:a16="http://schemas.microsoft.com/office/drawing/2014/main" id="{07ED6F76-AAAF-493A-9558-88B3D747F927}"/>
                </a:ext>
              </a:extLst>
            </p:cNvPr>
            <p:cNvSpPr>
              <a:spLocks noEditPoints="1"/>
            </p:cNvSpPr>
            <p:nvPr userDrawn="1"/>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11" name="Rectangle 7">
              <a:extLst>
                <a:ext uri="{FF2B5EF4-FFF2-40B4-BE49-F238E27FC236}">
                  <a16:creationId xmlns:a16="http://schemas.microsoft.com/office/drawing/2014/main" id="{850EEEB6-B95E-4CCB-BD27-FAB76D27C314}"/>
                </a:ext>
              </a:extLst>
            </p:cNvPr>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12" name="Rectangle 8">
              <a:extLst>
                <a:ext uri="{FF2B5EF4-FFF2-40B4-BE49-F238E27FC236}">
                  <a16:creationId xmlns:a16="http://schemas.microsoft.com/office/drawing/2014/main" id="{E04D38FC-9A88-48F4-9028-E9616D6826EB}"/>
                </a:ext>
              </a:extLst>
            </p:cNvPr>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13" name="Rectangle 9">
              <a:extLst>
                <a:ext uri="{FF2B5EF4-FFF2-40B4-BE49-F238E27FC236}">
                  <a16:creationId xmlns:a16="http://schemas.microsoft.com/office/drawing/2014/main" id="{6A95F6A7-164F-4779-B7AF-D90BA260B89B}"/>
                </a:ext>
              </a:extLst>
            </p:cNvPr>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14" name="Rectangle 10">
              <a:extLst>
                <a:ext uri="{FF2B5EF4-FFF2-40B4-BE49-F238E27FC236}">
                  <a16:creationId xmlns:a16="http://schemas.microsoft.com/office/drawing/2014/main" id="{D6CE002D-2173-4834-8EF0-5BE7F555F136}"/>
                </a:ext>
              </a:extLst>
            </p:cNvPr>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15" name="Rectangle 11">
              <a:extLst>
                <a:ext uri="{FF2B5EF4-FFF2-40B4-BE49-F238E27FC236}">
                  <a16:creationId xmlns:a16="http://schemas.microsoft.com/office/drawing/2014/main" id="{4AA4DF64-D8DC-4436-9F56-E6833288B550}"/>
                </a:ext>
              </a:extLst>
            </p:cNvPr>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16" name="Freeform 12">
              <a:extLst>
                <a:ext uri="{FF2B5EF4-FFF2-40B4-BE49-F238E27FC236}">
                  <a16:creationId xmlns:a16="http://schemas.microsoft.com/office/drawing/2014/main" id="{3A4B24CD-12F8-4A9F-9B2B-F1C23450A2E8}"/>
                </a:ext>
              </a:extLst>
            </p:cNvPr>
            <p:cNvSpPr>
              <a:spLocks/>
            </p:cNvSpPr>
            <p:nvPr userDrawn="1"/>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17" name="Freeform 13">
              <a:extLst>
                <a:ext uri="{FF2B5EF4-FFF2-40B4-BE49-F238E27FC236}">
                  <a16:creationId xmlns:a16="http://schemas.microsoft.com/office/drawing/2014/main" id="{CF1413DE-85D5-425E-BF78-3EFFD0304150}"/>
                </a:ext>
              </a:extLst>
            </p:cNvPr>
            <p:cNvSpPr>
              <a:spLocks/>
            </p:cNvSpPr>
            <p:nvPr userDrawn="1"/>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18" name="Freeform 14">
              <a:extLst>
                <a:ext uri="{FF2B5EF4-FFF2-40B4-BE49-F238E27FC236}">
                  <a16:creationId xmlns:a16="http://schemas.microsoft.com/office/drawing/2014/main" id="{6CAD7D11-07B6-4F41-A4CF-4F3A9CD2294A}"/>
                </a:ext>
              </a:extLst>
            </p:cNvPr>
            <p:cNvSpPr>
              <a:spLocks/>
            </p:cNvSpPr>
            <p:nvPr userDrawn="1"/>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19" name="Freeform 15">
              <a:extLst>
                <a:ext uri="{FF2B5EF4-FFF2-40B4-BE49-F238E27FC236}">
                  <a16:creationId xmlns:a16="http://schemas.microsoft.com/office/drawing/2014/main" id="{A67D89AA-A3F3-4ADC-B345-556C9FFFCFC3}"/>
                </a:ext>
              </a:extLst>
            </p:cNvPr>
            <p:cNvSpPr>
              <a:spLocks/>
            </p:cNvSpPr>
            <p:nvPr userDrawn="1"/>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0" name="Freeform 16">
              <a:extLst>
                <a:ext uri="{FF2B5EF4-FFF2-40B4-BE49-F238E27FC236}">
                  <a16:creationId xmlns:a16="http://schemas.microsoft.com/office/drawing/2014/main" id="{05B7558D-A90B-4EB9-B5E6-D68AEDB1FAAC}"/>
                </a:ext>
              </a:extLst>
            </p:cNvPr>
            <p:cNvSpPr>
              <a:spLocks/>
            </p:cNvSpPr>
            <p:nvPr userDrawn="1"/>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1" name="Freeform 17">
              <a:extLst>
                <a:ext uri="{FF2B5EF4-FFF2-40B4-BE49-F238E27FC236}">
                  <a16:creationId xmlns:a16="http://schemas.microsoft.com/office/drawing/2014/main" id="{3BD57EAC-4F11-42B2-BA75-CD8C39F8FF76}"/>
                </a:ext>
              </a:extLst>
            </p:cNvPr>
            <p:cNvSpPr>
              <a:spLocks noEditPoints="1"/>
            </p:cNvSpPr>
            <p:nvPr userDrawn="1"/>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2" name="Freeform 18">
              <a:extLst>
                <a:ext uri="{FF2B5EF4-FFF2-40B4-BE49-F238E27FC236}">
                  <a16:creationId xmlns:a16="http://schemas.microsoft.com/office/drawing/2014/main" id="{06DC6F77-252A-4E49-9D8F-7D88A394567B}"/>
                </a:ext>
              </a:extLst>
            </p:cNvPr>
            <p:cNvSpPr>
              <a:spLocks noEditPoints="1"/>
            </p:cNvSpPr>
            <p:nvPr userDrawn="1"/>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3" name="Freeform 19">
              <a:extLst>
                <a:ext uri="{FF2B5EF4-FFF2-40B4-BE49-F238E27FC236}">
                  <a16:creationId xmlns:a16="http://schemas.microsoft.com/office/drawing/2014/main" id="{40A49ED2-876C-45FB-B8CD-988154361AA3}"/>
                </a:ext>
              </a:extLst>
            </p:cNvPr>
            <p:cNvSpPr>
              <a:spLocks/>
            </p:cNvSpPr>
            <p:nvPr userDrawn="1"/>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4" name="Freeform 20">
              <a:extLst>
                <a:ext uri="{FF2B5EF4-FFF2-40B4-BE49-F238E27FC236}">
                  <a16:creationId xmlns:a16="http://schemas.microsoft.com/office/drawing/2014/main" id="{E70242BF-CED4-4844-9CB7-EFA42B5209D5}"/>
                </a:ext>
              </a:extLst>
            </p:cNvPr>
            <p:cNvSpPr>
              <a:spLocks noEditPoints="1"/>
            </p:cNvSpPr>
            <p:nvPr userDrawn="1"/>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5" name="Freeform 21">
              <a:extLst>
                <a:ext uri="{FF2B5EF4-FFF2-40B4-BE49-F238E27FC236}">
                  <a16:creationId xmlns:a16="http://schemas.microsoft.com/office/drawing/2014/main" id="{A2A434D7-4C07-4AEA-BEC1-1DF2E6250B9C}"/>
                </a:ext>
              </a:extLst>
            </p:cNvPr>
            <p:cNvSpPr>
              <a:spLocks noEditPoints="1"/>
            </p:cNvSpPr>
            <p:nvPr userDrawn="1"/>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6" name="Freeform 22">
              <a:extLst>
                <a:ext uri="{FF2B5EF4-FFF2-40B4-BE49-F238E27FC236}">
                  <a16:creationId xmlns:a16="http://schemas.microsoft.com/office/drawing/2014/main" id="{E86E4919-BE5F-4F64-B0AD-4EDD8226DB48}"/>
                </a:ext>
              </a:extLst>
            </p:cNvPr>
            <p:cNvSpPr>
              <a:spLocks noEditPoints="1"/>
            </p:cNvSpPr>
            <p:nvPr userDrawn="1"/>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7" name="Freeform 23">
              <a:extLst>
                <a:ext uri="{FF2B5EF4-FFF2-40B4-BE49-F238E27FC236}">
                  <a16:creationId xmlns:a16="http://schemas.microsoft.com/office/drawing/2014/main" id="{798DF299-F3CF-4452-A69B-C7EF894B3B42}"/>
                </a:ext>
              </a:extLst>
            </p:cNvPr>
            <p:cNvSpPr>
              <a:spLocks/>
            </p:cNvSpPr>
            <p:nvPr userDrawn="1"/>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8" name="Freeform 24">
              <a:extLst>
                <a:ext uri="{FF2B5EF4-FFF2-40B4-BE49-F238E27FC236}">
                  <a16:creationId xmlns:a16="http://schemas.microsoft.com/office/drawing/2014/main" id="{A570F3E6-0724-45AF-8F37-F8A28B3E26C4}"/>
                </a:ext>
              </a:extLst>
            </p:cNvPr>
            <p:cNvSpPr>
              <a:spLocks noEditPoints="1"/>
            </p:cNvSpPr>
            <p:nvPr userDrawn="1"/>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29" name="Freeform 25">
              <a:extLst>
                <a:ext uri="{FF2B5EF4-FFF2-40B4-BE49-F238E27FC236}">
                  <a16:creationId xmlns:a16="http://schemas.microsoft.com/office/drawing/2014/main" id="{12623636-8943-41BB-B8A6-D20CDE696144}"/>
                </a:ext>
              </a:extLst>
            </p:cNvPr>
            <p:cNvSpPr>
              <a:spLocks noEditPoints="1"/>
            </p:cNvSpPr>
            <p:nvPr userDrawn="1"/>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30" name="Freeform 26">
              <a:extLst>
                <a:ext uri="{FF2B5EF4-FFF2-40B4-BE49-F238E27FC236}">
                  <a16:creationId xmlns:a16="http://schemas.microsoft.com/office/drawing/2014/main" id="{F5DECF8B-890C-4D3D-910C-049C4A274383}"/>
                </a:ext>
              </a:extLst>
            </p:cNvPr>
            <p:cNvSpPr>
              <a:spLocks noEditPoints="1"/>
            </p:cNvSpPr>
            <p:nvPr userDrawn="1"/>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31" name="Oval 27">
              <a:extLst>
                <a:ext uri="{FF2B5EF4-FFF2-40B4-BE49-F238E27FC236}">
                  <a16:creationId xmlns:a16="http://schemas.microsoft.com/office/drawing/2014/main" id="{A5E0E0B5-D691-434D-B0E3-3115372B73CC}"/>
                </a:ext>
              </a:extLst>
            </p:cNvPr>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32" name="Oval 28">
              <a:extLst>
                <a:ext uri="{FF2B5EF4-FFF2-40B4-BE49-F238E27FC236}">
                  <a16:creationId xmlns:a16="http://schemas.microsoft.com/office/drawing/2014/main" id="{C71068EF-8A3F-476F-BCD6-CBE1540371C0}"/>
                </a:ext>
              </a:extLst>
            </p:cNvPr>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33" name="Oval 29">
              <a:extLst>
                <a:ext uri="{FF2B5EF4-FFF2-40B4-BE49-F238E27FC236}">
                  <a16:creationId xmlns:a16="http://schemas.microsoft.com/office/drawing/2014/main" id="{CEE600FF-9162-4FD8-AA79-9B236FA94E25}"/>
                </a:ext>
              </a:extLst>
            </p:cNvPr>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34" name="Freeform 30">
              <a:extLst>
                <a:ext uri="{FF2B5EF4-FFF2-40B4-BE49-F238E27FC236}">
                  <a16:creationId xmlns:a16="http://schemas.microsoft.com/office/drawing/2014/main" id="{642B869A-0C76-4E4E-9BD9-1AB041EC18F9}"/>
                </a:ext>
              </a:extLst>
            </p:cNvPr>
            <p:cNvSpPr>
              <a:spLocks noEditPoints="1"/>
            </p:cNvSpPr>
            <p:nvPr userDrawn="1"/>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35" name="Freeform 31">
              <a:extLst>
                <a:ext uri="{FF2B5EF4-FFF2-40B4-BE49-F238E27FC236}">
                  <a16:creationId xmlns:a16="http://schemas.microsoft.com/office/drawing/2014/main" id="{0F5BB46E-94BD-4C7A-95C6-66B159BB4AF2}"/>
                </a:ext>
              </a:extLst>
            </p:cNvPr>
            <p:cNvSpPr>
              <a:spLocks noEditPoints="1"/>
            </p:cNvSpPr>
            <p:nvPr userDrawn="1"/>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36" name="Rectangle 32">
              <a:extLst>
                <a:ext uri="{FF2B5EF4-FFF2-40B4-BE49-F238E27FC236}">
                  <a16:creationId xmlns:a16="http://schemas.microsoft.com/office/drawing/2014/main" id="{969F10CA-0637-4788-91AD-D183176310EB}"/>
                </a:ext>
              </a:extLst>
            </p:cNvPr>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37" name="Rectangle 33">
              <a:extLst>
                <a:ext uri="{FF2B5EF4-FFF2-40B4-BE49-F238E27FC236}">
                  <a16:creationId xmlns:a16="http://schemas.microsoft.com/office/drawing/2014/main" id="{D293D4B8-E249-4BA9-9A3D-CA89296E5240}"/>
                </a:ext>
              </a:extLst>
            </p:cNvPr>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38" name="AutoShape 34">
              <a:extLst>
                <a:ext uri="{FF2B5EF4-FFF2-40B4-BE49-F238E27FC236}">
                  <a16:creationId xmlns:a16="http://schemas.microsoft.com/office/drawing/2014/main" id="{2053E459-C425-4AF3-8AFD-AB49C8CF70FE}"/>
                </a:ext>
              </a:extLst>
            </p:cNvPr>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47139" name="Freeform 35">
              <a:extLst>
                <a:ext uri="{FF2B5EF4-FFF2-40B4-BE49-F238E27FC236}">
                  <a16:creationId xmlns:a16="http://schemas.microsoft.com/office/drawing/2014/main" id="{8BBE0CE2-F0AF-4A28-B320-13C3D10CA8C1}"/>
                </a:ext>
              </a:extLst>
            </p:cNvPr>
            <p:cNvSpPr>
              <a:spLocks/>
            </p:cNvSpPr>
            <p:nvPr userDrawn="1"/>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7140" name="Freeform 36">
              <a:extLst>
                <a:ext uri="{FF2B5EF4-FFF2-40B4-BE49-F238E27FC236}">
                  <a16:creationId xmlns:a16="http://schemas.microsoft.com/office/drawing/2014/main" id="{A53E620D-7C48-419A-BD70-54407255F612}"/>
                </a:ext>
              </a:extLst>
            </p:cNvPr>
            <p:cNvSpPr>
              <a:spLocks/>
            </p:cNvSpPr>
            <p:nvPr userDrawn="1"/>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7141" name="Rectangle 37">
            <a:extLst>
              <a:ext uri="{FF2B5EF4-FFF2-40B4-BE49-F238E27FC236}">
                <a16:creationId xmlns:a16="http://schemas.microsoft.com/office/drawing/2014/main" id="{79B2485F-96FA-45AC-8D10-546F5B6FE20D}"/>
              </a:ext>
            </a:extLst>
          </p:cNvPr>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7142" name="Rectangle 38">
            <a:extLst>
              <a:ext uri="{FF2B5EF4-FFF2-40B4-BE49-F238E27FC236}">
                <a16:creationId xmlns:a16="http://schemas.microsoft.com/office/drawing/2014/main" id="{43A30867-1FF5-4347-B7F7-8EB95BC44214}"/>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7143" name="Rectangle 39">
            <a:extLst>
              <a:ext uri="{FF2B5EF4-FFF2-40B4-BE49-F238E27FC236}">
                <a16:creationId xmlns:a16="http://schemas.microsoft.com/office/drawing/2014/main" id="{06EB3173-4D9A-48C5-B505-3F9418AF35B8}"/>
              </a:ext>
            </a:extLst>
          </p:cNvPr>
          <p:cNvSpPr>
            <a:spLocks noGrp="1" noChangeArrowheads="1"/>
          </p:cNvSpPr>
          <p:nvPr>
            <p:ph type="dt" sz="half" idx="2"/>
          </p:nvPr>
        </p:nvSpPr>
        <p:spPr bwMode="auto">
          <a:xfrm>
            <a:off x="457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47144" name="Rectangle 40">
            <a:extLst>
              <a:ext uri="{FF2B5EF4-FFF2-40B4-BE49-F238E27FC236}">
                <a16:creationId xmlns:a16="http://schemas.microsoft.com/office/drawing/2014/main" id="{29E39AEF-F272-46CD-9BE0-688D80B05B1D}"/>
              </a:ext>
            </a:extLst>
          </p:cNvPr>
          <p:cNvSpPr>
            <a:spLocks noGrp="1" noChangeArrowheads="1"/>
          </p:cNvSpPr>
          <p:nvPr>
            <p:ph type="ftr" sz="quarter" idx="3"/>
          </p:nvPr>
        </p:nvSpPr>
        <p:spPr bwMode="auto">
          <a:xfrm>
            <a:off x="3124200" y="62785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en-US" altLang="en-US"/>
          </a:p>
        </p:txBody>
      </p:sp>
      <p:sp>
        <p:nvSpPr>
          <p:cNvPr id="47145" name="Rectangle 41">
            <a:extLst>
              <a:ext uri="{FF2B5EF4-FFF2-40B4-BE49-F238E27FC236}">
                <a16:creationId xmlns:a16="http://schemas.microsoft.com/office/drawing/2014/main" id="{EDCEAE9D-9860-4B57-932F-95B44D846E76}"/>
              </a:ext>
            </a:extLst>
          </p:cNvPr>
          <p:cNvSpPr>
            <a:spLocks noGrp="1" noChangeArrowheads="1"/>
          </p:cNvSpPr>
          <p:nvPr>
            <p:ph type="sldNum" sz="quarter" idx="4"/>
          </p:nvPr>
        </p:nvSpPr>
        <p:spPr bwMode="auto">
          <a:xfrm>
            <a:off x="6553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E0F2AB7-799B-49F7-8C20-633D2E455B7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1"/>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swers@IslamMercy.net" TargetMode="External"/><Relationship Id="rId2" Type="http://schemas.openxmlformats.org/officeDocument/2006/relationships/hyperlink" Target="http://answers.islammercy.net/"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Answers@IslamMercy.net" TargetMode="External"/><Relationship Id="rId2" Type="http://schemas.openxmlformats.org/officeDocument/2006/relationships/hyperlink" Target="http://answers.islammercy.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D3093-E221-4260-8746-67A8D33D530E}"/>
              </a:ext>
            </a:extLst>
          </p:cNvPr>
          <p:cNvSpPr>
            <a:spLocks noGrp="1"/>
          </p:cNvSpPr>
          <p:nvPr>
            <p:ph type="title"/>
          </p:nvPr>
        </p:nvSpPr>
        <p:spPr>
          <a:xfrm>
            <a:off x="467544" y="404664"/>
            <a:ext cx="8229600" cy="4248472"/>
          </a:xfrm>
        </p:spPr>
        <p:txBody>
          <a:bodyPr/>
          <a:lstStyle/>
          <a:p>
            <a:r>
              <a:rPr lang="en-US" sz="6600" dirty="0"/>
              <a:t>Great Sayings about Prophet Mohamed saw</a:t>
            </a:r>
          </a:p>
        </p:txBody>
      </p:sp>
      <p:sp>
        <p:nvSpPr>
          <p:cNvPr id="3" name="Rectangle 2">
            <a:extLst>
              <a:ext uri="{FF2B5EF4-FFF2-40B4-BE49-F238E27FC236}">
                <a16:creationId xmlns:a16="http://schemas.microsoft.com/office/drawing/2014/main" id="{FE2FEECC-C4B6-4BA0-B2B1-59767499E55A}"/>
              </a:ext>
            </a:extLst>
          </p:cNvPr>
          <p:cNvSpPr/>
          <p:nvPr/>
        </p:nvSpPr>
        <p:spPr>
          <a:xfrm>
            <a:off x="3851920" y="5877272"/>
            <a:ext cx="4572000" cy="840230"/>
          </a:xfrm>
          <a:prstGeom prst="rect">
            <a:avLst/>
          </a:prstGeom>
        </p:spPr>
        <p:txBody>
          <a:bodyPr>
            <a:spAutoFit/>
          </a:bodyPr>
          <a:lstStyle/>
          <a:p>
            <a:pPr algn="r">
              <a:lnSpc>
                <a:spcPct val="90000"/>
              </a:lnSpc>
              <a:buNone/>
            </a:pPr>
            <a:r>
              <a:rPr lang="en-US" altLang="en-US" dirty="0">
                <a:solidFill>
                  <a:schemeClr val="bg1">
                    <a:lumMod val="50000"/>
                  </a:schemeClr>
                </a:solidFill>
                <a:hlinkClick r:id="rId2"/>
              </a:rPr>
              <a:t>http://answers.islammercy.net/</a:t>
            </a:r>
            <a:endParaRPr lang="en-US" altLang="en-US" dirty="0">
              <a:solidFill>
                <a:schemeClr val="bg1">
                  <a:lumMod val="50000"/>
                </a:schemeClr>
              </a:solidFill>
            </a:endParaRPr>
          </a:p>
          <a:p>
            <a:pPr algn="r">
              <a:lnSpc>
                <a:spcPct val="90000"/>
              </a:lnSpc>
              <a:buNone/>
            </a:pPr>
            <a:r>
              <a:rPr lang="en-US" u="sng" dirty="0">
                <a:solidFill>
                  <a:schemeClr val="bg1">
                    <a:lumMod val="50000"/>
                  </a:schemeClr>
                </a:solidFill>
                <a:hlinkClick r:id="rId3"/>
              </a:rPr>
              <a:t>Answers@IslamMercy.net</a:t>
            </a:r>
            <a:endParaRPr lang="en-US" altLang="en-US" dirty="0">
              <a:solidFill>
                <a:schemeClr val="bg1">
                  <a:lumMod val="50000"/>
                </a:schemeClr>
              </a:solidFill>
            </a:endParaRPr>
          </a:p>
          <a:p>
            <a:pPr algn="r">
              <a:lnSpc>
                <a:spcPct val="90000"/>
              </a:lnSpc>
              <a:buNone/>
            </a:pPr>
            <a:endParaRPr lang="en-US" altLang="en-US" dirty="0">
              <a:solidFill>
                <a:schemeClr val="bg1">
                  <a:lumMod val="50000"/>
                </a:schemeClr>
              </a:solidFill>
            </a:endParaRPr>
          </a:p>
        </p:txBody>
      </p:sp>
    </p:spTree>
    <p:extLst>
      <p:ext uri="{BB962C8B-B14F-4D97-AF65-F5344CB8AC3E}">
        <p14:creationId xmlns:p14="http://schemas.microsoft.com/office/powerpoint/2010/main" val="1325272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9ADED947-01A1-470B-BC7E-EA99E4B34499}"/>
              </a:ext>
            </a:extLst>
          </p:cNvPr>
          <p:cNvSpPr>
            <a:spLocks noGrp="1" noChangeArrowheads="1"/>
          </p:cNvSpPr>
          <p:nvPr>
            <p:ph type="title"/>
          </p:nvPr>
        </p:nvSpPr>
        <p:spPr/>
        <p:txBody>
          <a:bodyPr/>
          <a:lstStyle/>
          <a:p>
            <a:r>
              <a:rPr lang="en-US" altLang="en-US"/>
              <a:t>His Mission</a:t>
            </a:r>
          </a:p>
        </p:txBody>
      </p:sp>
      <p:sp>
        <p:nvSpPr>
          <p:cNvPr id="55299" name="Rectangle 3">
            <a:extLst>
              <a:ext uri="{FF2B5EF4-FFF2-40B4-BE49-F238E27FC236}">
                <a16:creationId xmlns:a16="http://schemas.microsoft.com/office/drawing/2014/main" id="{CBD95DC6-5250-4128-ACA0-B564D8555553}"/>
              </a:ext>
            </a:extLst>
          </p:cNvPr>
          <p:cNvSpPr>
            <a:spLocks noGrp="1" noChangeArrowheads="1"/>
          </p:cNvSpPr>
          <p:nvPr>
            <p:ph type="body" idx="1"/>
          </p:nvPr>
        </p:nvSpPr>
        <p:spPr/>
        <p:txBody>
          <a:bodyPr/>
          <a:lstStyle/>
          <a:p>
            <a:pPr>
              <a:lnSpc>
                <a:spcPct val="80000"/>
              </a:lnSpc>
              <a:buFont typeface="Wingdings" panose="05000000000000000000" pitchFamily="2" charset="2"/>
              <a:buNone/>
            </a:pPr>
            <a:r>
              <a:rPr lang="en-US" altLang="zh-CN" sz="2200">
                <a:ea typeface="宋体" panose="02010600030101010101" pitchFamily="2" charset="-122"/>
              </a:rPr>
              <a:t>	During this short period of 23 years of his Prophet hood, he changed the complete Arabian peninsula</a:t>
            </a:r>
          </a:p>
          <a:p>
            <a:pPr>
              <a:lnSpc>
                <a:spcPct val="80000"/>
              </a:lnSpc>
              <a:buFont typeface="Wingdings" panose="05000000000000000000" pitchFamily="2" charset="2"/>
              <a:buNone/>
            </a:pPr>
            <a:r>
              <a:rPr lang="en-US" altLang="zh-CN" sz="2200">
                <a:ea typeface="宋体" panose="02010600030101010101" pitchFamily="2" charset="-122"/>
              </a:rPr>
              <a:t> </a:t>
            </a:r>
          </a:p>
          <a:p>
            <a:pPr>
              <a:lnSpc>
                <a:spcPct val="80000"/>
              </a:lnSpc>
            </a:pPr>
            <a:r>
              <a:rPr lang="en-US" altLang="zh-CN" sz="2200">
                <a:ea typeface="宋体" panose="02010600030101010101" pitchFamily="2" charset="-122"/>
              </a:rPr>
              <a:t>From paganism and idolatry to SUMISSION to The God, </a:t>
            </a:r>
          </a:p>
          <a:p>
            <a:pPr>
              <a:lnSpc>
                <a:spcPct val="80000"/>
              </a:lnSpc>
            </a:pPr>
            <a:r>
              <a:rPr lang="en-US" altLang="zh-CN" sz="2200">
                <a:ea typeface="宋体" panose="02010600030101010101" pitchFamily="2" charset="-122"/>
              </a:rPr>
              <a:t>From tribal quarrels and wars to national solidarity and cohesion,</a:t>
            </a:r>
          </a:p>
          <a:p>
            <a:pPr>
              <a:lnSpc>
                <a:spcPct val="80000"/>
              </a:lnSpc>
            </a:pPr>
            <a:r>
              <a:rPr lang="en-US" altLang="zh-CN" sz="2200">
                <a:ea typeface="宋体" panose="02010600030101010101" pitchFamily="2" charset="-122"/>
              </a:rPr>
              <a:t>From drunkenness and debauchery to sobriety and piety, </a:t>
            </a:r>
          </a:p>
          <a:p>
            <a:pPr>
              <a:lnSpc>
                <a:spcPct val="80000"/>
              </a:lnSpc>
            </a:pPr>
            <a:r>
              <a:rPr lang="en-US" altLang="zh-CN" sz="2200">
                <a:ea typeface="宋体" panose="02010600030101010101" pitchFamily="2" charset="-122"/>
              </a:rPr>
              <a:t>From lawlessness and anarchy to disciplined living, </a:t>
            </a:r>
          </a:p>
          <a:p>
            <a:pPr>
              <a:lnSpc>
                <a:spcPct val="80000"/>
              </a:lnSpc>
            </a:pPr>
            <a:r>
              <a:rPr lang="en-US" altLang="zh-CN" sz="2200">
                <a:ea typeface="宋体" panose="02010600030101010101" pitchFamily="2" charset="-122"/>
              </a:rPr>
              <a:t>From utter bankruptcy to the highest standards of moral excellence. </a:t>
            </a:r>
          </a:p>
          <a:p>
            <a:pPr>
              <a:lnSpc>
                <a:spcPct val="80000"/>
              </a:lnSpc>
            </a:pPr>
            <a:endParaRPr lang="en-US" altLang="zh-CN" sz="2200">
              <a:ea typeface="宋体" panose="02010600030101010101" pitchFamily="2" charset="-122"/>
            </a:endParaRPr>
          </a:p>
          <a:p>
            <a:pPr>
              <a:lnSpc>
                <a:spcPct val="80000"/>
              </a:lnSpc>
              <a:buFont typeface="Wingdings" panose="05000000000000000000" pitchFamily="2" charset="2"/>
              <a:buNone/>
            </a:pPr>
            <a:r>
              <a:rPr lang="en-US" altLang="zh-CN" sz="2200">
                <a:solidFill>
                  <a:srgbClr val="6699FF"/>
                </a:solidFill>
                <a:ea typeface="宋体" panose="02010600030101010101" pitchFamily="2" charset="-122"/>
              </a:rPr>
              <a:t>	</a:t>
            </a:r>
            <a:r>
              <a:rPr lang="en-US" altLang="zh-CN" sz="2200">
                <a:solidFill>
                  <a:srgbClr val="99CCFF"/>
                </a:solidFill>
                <a:ea typeface="宋体" panose="02010600030101010101" pitchFamily="2" charset="-122"/>
              </a:rPr>
              <a:t>Human history has never known such a complete transformation of a society or a place before or since – and IMAGINE all these unbelievable wonders in JUST OVER TWO DECADES.</a:t>
            </a:r>
            <a:br>
              <a:rPr lang="en-US" altLang="zh-CN" sz="2200">
                <a:solidFill>
                  <a:srgbClr val="99CCFF"/>
                </a:solidFill>
                <a:ea typeface="宋体" panose="02010600030101010101" pitchFamily="2" charset="-122"/>
              </a:rPr>
            </a:br>
            <a:br>
              <a:rPr lang="en-US" altLang="zh-CN" sz="2200">
                <a:solidFill>
                  <a:srgbClr val="99CCFF"/>
                </a:solidFill>
                <a:ea typeface="宋体" panose="02010600030101010101" pitchFamily="2" charset="-122"/>
              </a:rPr>
            </a:br>
            <a:br>
              <a:rPr lang="en-US" altLang="zh-CN" sz="2200">
                <a:ea typeface="宋体" panose="02010600030101010101" pitchFamily="2" charset="-122"/>
              </a:rPr>
            </a:br>
            <a:endParaRPr lang="en-US" altLang="en-US" sz="2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8" name="Picture 8" descr="top100cover">
            <a:extLst>
              <a:ext uri="{FF2B5EF4-FFF2-40B4-BE49-F238E27FC236}">
                <a16:creationId xmlns:a16="http://schemas.microsoft.com/office/drawing/2014/main" id="{F3A6FAEA-9088-467C-97EC-C63C7E4D0E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2565400"/>
            <a:ext cx="2562225" cy="3857625"/>
          </a:xfrm>
          <a:prstGeom prst="rect">
            <a:avLst/>
          </a:prstGeom>
          <a:noFill/>
          <a:extLst>
            <a:ext uri="{909E8E84-426E-40DD-AFC4-6F175D3DCCD1}">
              <a14:hiddenFill xmlns:a14="http://schemas.microsoft.com/office/drawing/2010/main">
                <a:solidFill>
                  <a:srgbClr val="FFFFFF"/>
                </a:solidFill>
              </a14:hiddenFill>
            </a:ext>
          </a:extLst>
        </p:spPr>
      </p:pic>
      <p:sp>
        <p:nvSpPr>
          <p:cNvPr id="56322" name="Rectangle 2">
            <a:extLst>
              <a:ext uri="{FF2B5EF4-FFF2-40B4-BE49-F238E27FC236}">
                <a16:creationId xmlns:a16="http://schemas.microsoft.com/office/drawing/2014/main" id="{06348A01-0034-4E88-8C64-FA2B1D1043B9}"/>
              </a:ext>
            </a:extLst>
          </p:cNvPr>
          <p:cNvSpPr>
            <a:spLocks noGrp="1" noChangeArrowheads="1"/>
          </p:cNvSpPr>
          <p:nvPr>
            <p:ph type="title"/>
          </p:nvPr>
        </p:nvSpPr>
        <p:spPr>
          <a:xfrm>
            <a:off x="0" y="277813"/>
            <a:ext cx="8964613" cy="1143000"/>
          </a:xfrm>
        </p:spPr>
        <p:txBody>
          <a:bodyPr/>
          <a:lstStyle/>
          <a:p>
            <a:br>
              <a:rPr lang="en-US" altLang="zh-CN" sz="2200">
                <a:solidFill>
                  <a:srgbClr val="99CCFF"/>
                </a:solidFill>
                <a:latin typeface="Antique Olive Compact" pitchFamily="34" charset="0"/>
                <a:ea typeface="宋体" panose="02010600030101010101" pitchFamily="2" charset="-122"/>
              </a:rPr>
            </a:br>
            <a:r>
              <a:rPr lang="en-US" altLang="zh-CN" sz="2200">
                <a:solidFill>
                  <a:srgbClr val="99CCFF"/>
                </a:solidFill>
                <a:latin typeface="Antique Olive Compact" pitchFamily="34" charset="0"/>
                <a:ea typeface="宋体" panose="02010600030101010101" pitchFamily="2" charset="-122"/>
              </a:rPr>
              <a:t> MICHAEL H. HART</a:t>
            </a:r>
            <a:r>
              <a:rPr lang="en-US" altLang="zh-CN" sz="2200">
                <a:latin typeface="Antique Olive Compact" pitchFamily="34" charset="0"/>
                <a:ea typeface="宋体" panose="02010600030101010101" pitchFamily="2" charset="-122"/>
              </a:rPr>
              <a:t> in his book on Ratings of Men </a:t>
            </a:r>
            <a:endParaRPr lang="en-US" altLang="en-US" sz="2200">
              <a:latin typeface="Antique Olive Compact" pitchFamily="34" charset="0"/>
            </a:endParaRPr>
          </a:p>
        </p:txBody>
      </p:sp>
      <p:sp>
        <p:nvSpPr>
          <p:cNvPr id="56323" name="Rectangle 3">
            <a:extLst>
              <a:ext uri="{FF2B5EF4-FFF2-40B4-BE49-F238E27FC236}">
                <a16:creationId xmlns:a16="http://schemas.microsoft.com/office/drawing/2014/main" id="{4AF63E9E-C209-443A-9B3B-38CB16DB5C97}"/>
              </a:ext>
            </a:extLst>
          </p:cNvPr>
          <p:cNvSpPr>
            <a:spLocks noGrp="1" noChangeArrowheads="1"/>
          </p:cNvSpPr>
          <p:nvPr>
            <p:ph type="body" idx="1"/>
          </p:nvPr>
        </p:nvSpPr>
        <p:spPr/>
        <p:txBody>
          <a:bodyPr/>
          <a:lstStyle/>
          <a:p>
            <a:pPr>
              <a:lnSpc>
                <a:spcPct val="80000"/>
              </a:lnSpc>
            </a:pPr>
            <a:r>
              <a:rPr lang="en-US" altLang="zh-CN" sz="2400">
                <a:ea typeface="宋体" panose="02010600030101010101" pitchFamily="2" charset="-122"/>
              </a:rPr>
              <a:t>He ranked Mohammed first in the list,  who contributed towards the benefit and uplift of mankind:</a:t>
            </a:r>
            <a:br>
              <a:rPr lang="en-US" altLang="zh-CN" sz="2400">
                <a:ea typeface="宋体" panose="02010600030101010101" pitchFamily="2" charset="-122"/>
              </a:rPr>
            </a:br>
            <a:br>
              <a:rPr lang="en-US" altLang="zh-CN" sz="2400">
                <a:ea typeface="宋体" panose="02010600030101010101" pitchFamily="2" charset="-122"/>
              </a:rPr>
            </a:br>
            <a:r>
              <a:rPr lang="en-US" altLang="zh-CN" sz="2400">
                <a:ea typeface="宋体" panose="02010600030101010101" pitchFamily="2" charset="-122"/>
              </a:rPr>
              <a:t>"My choice of Muhammad to lead the list of the world's most influential persons may surprise some readers and may be questioned by others, but he was the only man in history who was supremely successful on both the</a:t>
            </a:r>
            <a:br>
              <a:rPr lang="en-US" altLang="zh-CN" sz="2400">
                <a:ea typeface="宋体" panose="02010600030101010101" pitchFamily="2" charset="-122"/>
              </a:rPr>
            </a:br>
            <a:r>
              <a:rPr lang="en-US" altLang="zh-CN" sz="2400">
                <a:ea typeface="宋体" panose="02010600030101010101" pitchFamily="2" charset="-122"/>
              </a:rPr>
              <a:t>religious and secular levels." </a:t>
            </a:r>
          </a:p>
          <a:p>
            <a:pPr>
              <a:lnSpc>
                <a:spcPct val="80000"/>
              </a:lnSpc>
              <a:buFont typeface="Wingdings" panose="05000000000000000000" pitchFamily="2" charset="2"/>
              <a:buNone/>
            </a:pPr>
            <a:endParaRPr lang="en-US" altLang="zh-CN" sz="2400">
              <a:ea typeface="宋体" panose="02010600030101010101" pitchFamily="2" charset="-122"/>
            </a:endParaRPr>
          </a:p>
          <a:p>
            <a:pPr>
              <a:lnSpc>
                <a:spcPct val="80000"/>
              </a:lnSpc>
              <a:buFont typeface="Wingdings" panose="05000000000000000000" pitchFamily="2" charset="2"/>
              <a:buNone/>
            </a:pPr>
            <a:r>
              <a:rPr lang="en-US" altLang="zh-CN" sz="2400">
                <a:ea typeface="宋体" panose="02010600030101010101" pitchFamily="2" charset="-122"/>
              </a:rPr>
              <a:t>(M.H. Hart, THE 100: A RANKING OF THE MOST</a:t>
            </a:r>
            <a:br>
              <a:rPr lang="en-US" altLang="zh-CN" sz="2400">
                <a:ea typeface="宋体" panose="02010600030101010101" pitchFamily="2" charset="-122"/>
              </a:rPr>
            </a:br>
            <a:r>
              <a:rPr lang="en-US" altLang="zh-CN" sz="2400">
                <a:ea typeface="宋体" panose="02010600030101010101" pitchFamily="2" charset="-122"/>
              </a:rPr>
              <a:t>INFLUENTIAL PERSONS IN HISTORY, New York, 1978, p. 33)</a:t>
            </a:r>
            <a:br>
              <a:rPr lang="en-US" altLang="zh-CN" sz="2400">
                <a:ea typeface="宋体" panose="02010600030101010101" pitchFamily="2" charset="-122"/>
              </a:rPr>
            </a:br>
            <a:br>
              <a:rPr lang="en-US" altLang="zh-CN" sz="2400">
                <a:ea typeface="宋体" panose="02010600030101010101" pitchFamily="2" charset="-122"/>
              </a:rPr>
            </a:br>
            <a:br>
              <a:rPr lang="en-US" altLang="zh-CN" sz="2400">
                <a:ea typeface="宋体" panose="02010600030101010101" pitchFamily="2" charset="-122"/>
              </a:rPr>
            </a:br>
            <a:endParaRPr lang="en-US"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C83DDB81-5B49-4A9D-ADFF-0D4C8BAB8CE8}"/>
              </a:ext>
            </a:extLst>
          </p:cNvPr>
          <p:cNvSpPr>
            <a:spLocks noGrp="1" noChangeArrowheads="1"/>
          </p:cNvSpPr>
          <p:nvPr>
            <p:ph type="title"/>
          </p:nvPr>
        </p:nvSpPr>
        <p:spPr>
          <a:xfrm>
            <a:off x="395288" y="836613"/>
            <a:ext cx="8229600" cy="1143000"/>
          </a:xfrm>
        </p:spPr>
        <p:txBody>
          <a:bodyPr/>
          <a:lstStyle/>
          <a:p>
            <a:r>
              <a:rPr lang="en-US" altLang="zh-CN" sz="2800">
                <a:solidFill>
                  <a:srgbClr val="99CCFF"/>
                </a:solidFill>
                <a:latin typeface="Antique Olive Compact" pitchFamily="34" charset="0"/>
                <a:ea typeface="宋体" panose="02010600030101010101" pitchFamily="2" charset="-122"/>
              </a:rPr>
              <a:t>LAMAR TINE,</a:t>
            </a:r>
            <a:r>
              <a:rPr lang="en-US" altLang="zh-CN" sz="2800">
                <a:latin typeface="Antique Olive Compact" pitchFamily="34" charset="0"/>
                <a:ea typeface="宋体" panose="02010600030101010101" pitchFamily="2" charset="-122"/>
              </a:rPr>
              <a:t> the renowned historian, speaking on the essentials of human</a:t>
            </a:r>
            <a:br>
              <a:rPr lang="en-US" altLang="zh-CN" sz="2800">
                <a:latin typeface="Antique Olive Compact" pitchFamily="34" charset="0"/>
                <a:ea typeface="宋体" panose="02010600030101010101" pitchFamily="2" charset="-122"/>
              </a:rPr>
            </a:br>
            <a:r>
              <a:rPr lang="en-US" altLang="zh-CN" sz="2800">
                <a:latin typeface="Antique Olive Compact" pitchFamily="34" charset="0"/>
                <a:ea typeface="宋体" panose="02010600030101010101" pitchFamily="2" charset="-122"/>
              </a:rPr>
              <a:t>greatness wonders:</a:t>
            </a:r>
            <a:endParaRPr lang="en-US" altLang="en-US" sz="3500"/>
          </a:p>
        </p:txBody>
      </p:sp>
      <p:pic>
        <p:nvPicPr>
          <p:cNvPr id="57351" name="Picture 7" descr="Alphonse de Lamartine">
            <a:extLst>
              <a:ext uri="{FF2B5EF4-FFF2-40B4-BE49-F238E27FC236}">
                <a16:creationId xmlns:a16="http://schemas.microsoft.com/office/drawing/2014/main" id="{AF0569FA-352D-4FE1-9F78-FB9C65A812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2138" y="2636838"/>
            <a:ext cx="2576512" cy="3455987"/>
          </a:xfrm>
          <a:prstGeom prst="rect">
            <a:avLst/>
          </a:prstGeom>
          <a:noFill/>
          <a:ln>
            <a:noFill/>
          </a:ln>
          <a:effectLst>
            <a:outerShdw dist="107763" dir="189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272AA7D5-C1D0-4B08-9796-5C5105B91675}"/>
              </a:ext>
            </a:extLst>
          </p:cNvPr>
          <p:cNvSpPr>
            <a:spLocks noGrp="1" noChangeArrowheads="1"/>
          </p:cNvSpPr>
          <p:nvPr>
            <p:ph type="title"/>
          </p:nvPr>
        </p:nvSpPr>
        <p:spPr/>
        <p:txBody>
          <a:bodyPr/>
          <a:lstStyle/>
          <a:p>
            <a:endParaRPr lang="en-US" altLang="en-US"/>
          </a:p>
        </p:txBody>
      </p:sp>
      <p:sp>
        <p:nvSpPr>
          <p:cNvPr id="58371" name="Rectangle 3">
            <a:extLst>
              <a:ext uri="{FF2B5EF4-FFF2-40B4-BE49-F238E27FC236}">
                <a16:creationId xmlns:a16="http://schemas.microsoft.com/office/drawing/2014/main" id="{7B81BC24-D450-4E35-BAFB-6D1C2CD2B740}"/>
              </a:ext>
            </a:extLst>
          </p:cNvPr>
          <p:cNvSpPr>
            <a:spLocks noGrp="1" noChangeArrowheads="1"/>
          </p:cNvSpPr>
          <p:nvPr>
            <p:ph type="body" idx="1"/>
          </p:nvPr>
        </p:nvSpPr>
        <p:spPr/>
        <p:txBody>
          <a:bodyPr/>
          <a:lstStyle/>
          <a:p>
            <a:br>
              <a:rPr lang="en-US" altLang="zh-CN">
                <a:ea typeface="宋体" panose="02010600030101010101" pitchFamily="2" charset="-122"/>
              </a:rPr>
            </a:br>
            <a:r>
              <a:rPr lang="en-US" altLang="zh-CN">
                <a:ea typeface="宋体" panose="02010600030101010101" pitchFamily="2" charset="-122"/>
              </a:rPr>
              <a:t> "If greatness of purpose, smallness of means and astounding results are the</a:t>
            </a:r>
            <a:br>
              <a:rPr lang="en-US" altLang="zh-CN">
                <a:ea typeface="宋体" panose="02010600030101010101" pitchFamily="2" charset="-122"/>
              </a:rPr>
            </a:br>
            <a:r>
              <a:rPr lang="en-US" altLang="zh-CN">
                <a:ea typeface="宋体" panose="02010600030101010101" pitchFamily="2" charset="-122"/>
              </a:rPr>
              <a:t>three criteria of human genius, who could dare to compare any great man in</a:t>
            </a:r>
            <a:br>
              <a:rPr lang="en-US" altLang="zh-CN">
                <a:ea typeface="宋体" panose="02010600030101010101" pitchFamily="2" charset="-122"/>
              </a:rPr>
            </a:br>
            <a:r>
              <a:rPr lang="en-US" altLang="zh-CN">
                <a:ea typeface="宋体" panose="02010600030101010101" pitchFamily="2" charset="-122"/>
              </a:rPr>
              <a:t>modern history with Muhammad? </a:t>
            </a: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54A3E45F-08BE-452E-9BC4-703667CA4F76}"/>
              </a:ext>
            </a:extLst>
          </p:cNvPr>
          <p:cNvSpPr>
            <a:spLocks noGrp="1" noChangeArrowheads="1"/>
          </p:cNvSpPr>
          <p:nvPr>
            <p:ph type="title"/>
          </p:nvPr>
        </p:nvSpPr>
        <p:spPr/>
        <p:txBody>
          <a:bodyPr/>
          <a:lstStyle/>
          <a:p>
            <a:r>
              <a:rPr lang="en-US" altLang="en-US"/>
              <a:t>La-Martine..</a:t>
            </a:r>
          </a:p>
        </p:txBody>
      </p:sp>
      <p:sp>
        <p:nvSpPr>
          <p:cNvPr id="59396" name="Rectangle 4">
            <a:extLst>
              <a:ext uri="{FF2B5EF4-FFF2-40B4-BE49-F238E27FC236}">
                <a16:creationId xmlns:a16="http://schemas.microsoft.com/office/drawing/2014/main" id="{D9928EB7-8F1D-4BC8-8699-A21AAD8F8E70}"/>
              </a:ext>
            </a:extLst>
          </p:cNvPr>
          <p:cNvSpPr>
            <a:spLocks noGrp="1" noChangeArrowheads="1"/>
          </p:cNvSpPr>
          <p:nvPr>
            <p:ph type="body" idx="1"/>
          </p:nvPr>
        </p:nvSpPr>
        <p:spPr/>
        <p:txBody>
          <a:bodyPr/>
          <a:lstStyle/>
          <a:p>
            <a:pPr>
              <a:lnSpc>
                <a:spcPct val="80000"/>
              </a:lnSpc>
            </a:pPr>
            <a:r>
              <a:rPr lang="en-US" altLang="zh-CN" sz="2400">
                <a:ea typeface="宋体" panose="02010600030101010101" pitchFamily="2" charset="-122"/>
              </a:rPr>
              <a:t> </a:t>
            </a:r>
            <a:br>
              <a:rPr lang="en-US" altLang="zh-CN" sz="2400">
                <a:ea typeface="宋体" panose="02010600030101010101" pitchFamily="2" charset="-122"/>
              </a:rPr>
            </a:br>
            <a:r>
              <a:rPr lang="en-US" altLang="zh-CN" sz="3000">
                <a:ea typeface="宋体" panose="02010600030101010101" pitchFamily="2" charset="-122"/>
              </a:rPr>
              <a:t>The most famous men created arms, laws and empires only. They founded, if anything at all, no more than material powers which often crumbled away before their eyes. </a:t>
            </a:r>
          </a:p>
          <a:p>
            <a:pPr>
              <a:lnSpc>
                <a:spcPct val="80000"/>
              </a:lnSpc>
            </a:pPr>
            <a:r>
              <a:rPr lang="en-US" altLang="zh-CN" sz="3000">
                <a:ea typeface="宋体" panose="02010600030101010101" pitchFamily="2" charset="-122"/>
              </a:rPr>
              <a:t>This man moved not only armies, legislation, empires, peoples and dynasties, but millions of men in one-third of the then inhabited world; and more than that, he moved the altars, the gods, the religions, the ideas, the beliefs and souls.... </a:t>
            </a:r>
            <a:endParaRPr lang="en-US" altLang="en-US" sz="3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2D640A91-0B96-4046-8C81-B0AEFD09EA96}"/>
              </a:ext>
            </a:extLst>
          </p:cNvPr>
          <p:cNvSpPr>
            <a:spLocks noGrp="1" noChangeArrowheads="1"/>
          </p:cNvSpPr>
          <p:nvPr>
            <p:ph type="title"/>
          </p:nvPr>
        </p:nvSpPr>
        <p:spPr/>
        <p:txBody>
          <a:bodyPr/>
          <a:lstStyle/>
          <a:p>
            <a:r>
              <a:rPr lang="en-US" altLang="en-US"/>
              <a:t>La Martine..</a:t>
            </a:r>
          </a:p>
        </p:txBody>
      </p:sp>
      <p:sp>
        <p:nvSpPr>
          <p:cNvPr id="60419" name="Rectangle 3">
            <a:extLst>
              <a:ext uri="{FF2B5EF4-FFF2-40B4-BE49-F238E27FC236}">
                <a16:creationId xmlns:a16="http://schemas.microsoft.com/office/drawing/2014/main" id="{E3A41F9E-480B-4A36-B2FC-8A0D8D3A628E}"/>
              </a:ext>
            </a:extLst>
          </p:cNvPr>
          <p:cNvSpPr>
            <a:spLocks noGrp="1" noChangeArrowheads="1"/>
          </p:cNvSpPr>
          <p:nvPr>
            <p:ph type="body" idx="1"/>
          </p:nvPr>
        </p:nvSpPr>
        <p:spPr/>
        <p:txBody>
          <a:bodyPr/>
          <a:lstStyle/>
          <a:p>
            <a:pPr>
              <a:lnSpc>
                <a:spcPct val="80000"/>
              </a:lnSpc>
            </a:pPr>
            <a:r>
              <a:rPr lang="en-US" altLang="zh-CN" sz="2400">
                <a:ea typeface="宋体" panose="02010600030101010101" pitchFamily="2" charset="-122"/>
              </a:rPr>
              <a:t>His forbearance in victory, his ambition, which was entirely devoted to one idea and in no manner striving for an empire; </a:t>
            </a:r>
          </a:p>
          <a:p>
            <a:pPr>
              <a:lnSpc>
                <a:spcPct val="80000"/>
              </a:lnSpc>
            </a:pPr>
            <a:r>
              <a:rPr lang="en-US" altLang="zh-CN" sz="2400">
                <a:ea typeface="宋体" panose="02010600030101010101" pitchFamily="2" charset="-122"/>
              </a:rPr>
              <a:t>His endless prayers, his mystic conversations with God, his death and his triumph after death; </a:t>
            </a:r>
          </a:p>
          <a:p>
            <a:pPr>
              <a:lnSpc>
                <a:spcPct val="80000"/>
              </a:lnSpc>
            </a:pPr>
            <a:r>
              <a:rPr lang="en-US" altLang="zh-CN" sz="2400">
                <a:ea typeface="宋体" panose="02010600030101010101" pitchFamily="2" charset="-122"/>
              </a:rPr>
              <a:t>All these attest not to an imposture but to a firm conviction which gave him the power to restore a dogma. </a:t>
            </a:r>
          </a:p>
          <a:p>
            <a:pPr>
              <a:lnSpc>
                <a:spcPct val="80000"/>
              </a:lnSpc>
            </a:pPr>
            <a:r>
              <a:rPr lang="en-US" altLang="zh-CN" sz="2400">
                <a:ea typeface="宋体" panose="02010600030101010101" pitchFamily="2" charset="-122"/>
              </a:rPr>
              <a:t>This dogma was two-fold, the unity of God and the immateriality of God; the former telling what God is, the latter telling what God is not; the one overthrowing false gods with the sword, the other starting an idea with the words.</a:t>
            </a:r>
            <a:br>
              <a:rPr lang="en-US" altLang="zh-CN" sz="2400">
                <a:ea typeface="宋体" panose="02010600030101010101" pitchFamily="2" charset="-122"/>
              </a:rPr>
            </a:br>
            <a:br>
              <a:rPr lang="en-US" altLang="zh-CN" sz="2400">
                <a:ea typeface="宋体" panose="02010600030101010101" pitchFamily="2" charset="-122"/>
              </a:rPr>
            </a:br>
            <a:endParaRPr lang="en-US"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472D66CE-71DA-4826-97AA-B8465212053E}"/>
              </a:ext>
            </a:extLst>
          </p:cNvPr>
          <p:cNvSpPr>
            <a:spLocks noGrp="1" noChangeArrowheads="1"/>
          </p:cNvSpPr>
          <p:nvPr>
            <p:ph type="title"/>
          </p:nvPr>
        </p:nvSpPr>
        <p:spPr>
          <a:xfrm>
            <a:off x="468313" y="5445125"/>
            <a:ext cx="8229600" cy="1143000"/>
          </a:xfrm>
        </p:spPr>
        <p:txBody>
          <a:bodyPr/>
          <a:lstStyle/>
          <a:p>
            <a:r>
              <a:rPr lang="en-US" altLang="zh-CN" sz="2500">
                <a:ea typeface="宋体" panose="02010600030101010101" pitchFamily="2" charset="-122"/>
              </a:rPr>
              <a:t>(Alphonse de Lamar tine, HISTOIRE DE LA TURQUIE, Paris, 1854, Vol. II, pp 276-277)</a:t>
            </a:r>
            <a:br>
              <a:rPr lang="en-US" altLang="zh-CN" sz="2500">
                <a:ea typeface="宋体" panose="02010600030101010101" pitchFamily="2" charset="-122"/>
              </a:rPr>
            </a:br>
            <a:br>
              <a:rPr lang="en-US" altLang="zh-CN" sz="2500">
                <a:ea typeface="宋体" panose="02010600030101010101" pitchFamily="2" charset="-122"/>
              </a:rPr>
            </a:br>
            <a:endParaRPr lang="en-US" altLang="en-US" sz="2500"/>
          </a:p>
        </p:txBody>
      </p:sp>
      <p:sp>
        <p:nvSpPr>
          <p:cNvPr id="61443" name="Rectangle 3">
            <a:extLst>
              <a:ext uri="{FF2B5EF4-FFF2-40B4-BE49-F238E27FC236}">
                <a16:creationId xmlns:a16="http://schemas.microsoft.com/office/drawing/2014/main" id="{9C531B3B-DF6F-44BB-9CF1-F164B1A9171E}"/>
              </a:ext>
            </a:extLst>
          </p:cNvPr>
          <p:cNvSpPr>
            <a:spLocks noGrp="1" noChangeArrowheads="1"/>
          </p:cNvSpPr>
          <p:nvPr>
            <p:ph type="body" sz="half" idx="1"/>
          </p:nvPr>
        </p:nvSpPr>
        <p:spPr>
          <a:xfrm>
            <a:off x="468313" y="692150"/>
            <a:ext cx="5688012" cy="4530725"/>
          </a:xfrm>
        </p:spPr>
        <p:txBody>
          <a:bodyPr/>
          <a:lstStyle/>
          <a:p>
            <a:pPr>
              <a:lnSpc>
                <a:spcPct val="80000"/>
              </a:lnSpc>
            </a:pPr>
            <a:br>
              <a:rPr lang="en-US" altLang="zh-CN" sz="2500">
                <a:ea typeface="宋体" panose="02010600030101010101" pitchFamily="2" charset="-122"/>
              </a:rPr>
            </a:br>
            <a:r>
              <a:rPr lang="en-US" altLang="zh-CN" sz="2500">
                <a:ea typeface="宋体" panose="02010600030101010101" pitchFamily="2" charset="-122"/>
              </a:rPr>
              <a:t>"Philosopher, orator, apostle, legislator, warrior, conqueror of ideas, restorer of rational dogmas, of a cult without images, </a:t>
            </a:r>
          </a:p>
          <a:p>
            <a:pPr>
              <a:lnSpc>
                <a:spcPct val="80000"/>
              </a:lnSpc>
            </a:pPr>
            <a:r>
              <a:rPr lang="en-US" altLang="zh-CN" sz="2500">
                <a:ea typeface="宋体" panose="02010600030101010101" pitchFamily="2" charset="-122"/>
              </a:rPr>
              <a:t>the founder of twenty terrestrial empires and of one spiritual empire, that is MUHAMMAD.</a:t>
            </a:r>
            <a:br>
              <a:rPr lang="en-US" altLang="zh-CN" sz="2500">
                <a:ea typeface="宋体" panose="02010600030101010101" pitchFamily="2" charset="-122"/>
              </a:rPr>
            </a:br>
            <a:endParaRPr lang="en-US" altLang="zh-CN" sz="2500">
              <a:ea typeface="宋体" panose="02010600030101010101" pitchFamily="2" charset="-122"/>
            </a:endParaRPr>
          </a:p>
          <a:p>
            <a:pPr>
              <a:lnSpc>
                <a:spcPct val="80000"/>
              </a:lnSpc>
            </a:pPr>
            <a:r>
              <a:rPr lang="en-US" altLang="zh-CN" sz="2500">
                <a:ea typeface="宋体" panose="02010600030101010101" pitchFamily="2" charset="-122"/>
              </a:rPr>
              <a:t>As regards all the standards by which Human Greatness may be measured, we may well ask, </a:t>
            </a:r>
          </a:p>
          <a:p>
            <a:pPr>
              <a:lnSpc>
                <a:spcPct val="80000"/>
              </a:lnSpc>
            </a:pPr>
            <a:r>
              <a:rPr lang="en-US" altLang="zh-CN" sz="1900" b="1">
                <a:solidFill>
                  <a:srgbClr val="99CCFF"/>
                </a:solidFill>
                <a:ea typeface="宋体" panose="02010600030101010101" pitchFamily="2" charset="-122"/>
              </a:rPr>
              <a:t>IS THERE ANY MAN GREATER THAN HE?"</a:t>
            </a:r>
            <a:br>
              <a:rPr lang="en-US" altLang="zh-CN" sz="1900" b="1">
                <a:solidFill>
                  <a:srgbClr val="99CCFF"/>
                </a:solidFill>
                <a:ea typeface="宋体" panose="02010600030101010101" pitchFamily="2" charset="-122"/>
              </a:rPr>
            </a:br>
            <a:br>
              <a:rPr lang="en-US" altLang="zh-CN" sz="1900" b="1">
                <a:ea typeface="宋体" panose="02010600030101010101" pitchFamily="2" charset="-122"/>
              </a:rPr>
            </a:br>
            <a:endParaRPr lang="en-US" altLang="en-US" sz="1900" b="1"/>
          </a:p>
        </p:txBody>
      </p:sp>
      <p:pic>
        <p:nvPicPr>
          <p:cNvPr id="61449" name="Picture 9" descr="Alphonse de Lamartine">
            <a:extLst>
              <a:ext uri="{FF2B5EF4-FFF2-40B4-BE49-F238E27FC236}">
                <a16:creationId xmlns:a16="http://schemas.microsoft.com/office/drawing/2014/main" id="{1CDBC154-226B-438B-B57A-ED4BBC07A75F}"/>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156325" y="1484313"/>
            <a:ext cx="2576513" cy="3455987"/>
          </a:xfrm>
          <a:noFill/>
          <a:ln/>
          <a:effectLst>
            <a:outerShdw dist="107763" dir="189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a:extLst>
              <a:ext uri="{FF2B5EF4-FFF2-40B4-BE49-F238E27FC236}">
                <a16:creationId xmlns:a16="http://schemas.microsoft.com/office/drawing/2014/main" id="{7629B8BC-F817-40C8-9BE7-2C86AC24C32C}"/>
              </a:ext>
            </a:extLst>
          </p:cNvPr>
          <p:cNvSpPr>
            <a:spLocks noGrp="1" noChangeArrowheads="1"/>
          </p:cNvSpPr>
          <p:nvPr>
            <p:ph type="body" idx="1"/>
          </p:nvPr>
        </p:nvSpPr>
        <p:spPr>
          <a:xfrm>
            <a:off x="539750" y="260350"/>
            <a:ext cx="8229600" cy="4530725"/>
          </a:xfrm>
        </p:spPr>
        <p:txBody>
          <a:bodyPr/>
          <a:lstStyle/>
          <a:p>
            <a:pPr>
              <a:lnSpc>
                <a:spcPct val="80000"/>
              </a:lnSpc>
            </a:pPr>
            <a:br>
              <a:rPr lang="en-US" altLang="zh-CN" sz="2900">
                <a:ea typeface="宋体" panose="02010600030101010101" pitchFamily="2" charset="-122"/>
              </a:rPr>
            </a:br>
            <a:r>
              <a:rPr lang="en-US" altLang="zh-CN" sz="2900">
                <a:ea typeface="宋体" panose="02010600030101010101" pitchFamily="2" charset="-122"/>
              </a:rPr>
              <a:t>The world has had its share of great personalities. But these were one-sided figures who distinguished themselves in but one or two fields, such as religious thought or military leadership. </a:t>
            </a:r>
          </a:p>
          <a:p>
            <a:pPr>
              <a:lnSpc>
                <a:spcPct val="80000"/>
              </a:lnSpc>
            </a:pPr>
            <a:r>
              <a:rPr lang="en-US" altLang="zh-CN" sz="2900">
                <a:ea typeface="宋体" panose="02010600030101010101" pitchFamily="2" charset="-122"/>
              </a:rPr>
              <a:t>The lives and teachings of these great personalities of the world are shrouded in the mist of time.</a:t>
            </a:r>
          </a:p>
          <a:p>
            <a:pPr>
              <a:lnSpc>
                <a:spcPct val="80000"/>
              </a:lnSpc>
            </a:pPr>
            <a:r>
              <a:rPr lang="en-US" altLang="zh-CN" sz="2900">
                <a:ea typeface="宋体" panose="02010600030101010101" pitchFamily="2" charset="-122"/>
              </a:rPr>
              <a:t>There is so much speculation about the time and place of their birth, the mode and style of their life, the nature and detail of their teachings and the degree and measure of their success or failure that it is impossible for humanity to reconstruct accurately the lives and teachings of these men.</a:t>
            </a:r>
            <a:br>
              <a:rPr lang="en-US" altLang="zh-CN" sz="2900">
                <a:ea typeface="宋体" panose="02010600030101010101" pitchFamily="2" charset="-122"/>
              </a:rPr>
            </a:br>
            <a:br>
              <a:rPr lang="en-US" altLang="zh-CN" sz="2900">
                <a:ea typeface="宋体" panose="02010600030101010101" pitchFamily="2" charset="-122"/>
              </a:rPr>
            </a:br>
            <a:endParaRPr lang="en-US" altLang="en-US" sz="29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7A2199BA-BF05-4269-A496-7D57E18F0CC2}"/>
              </a:ext>
            </a:extLst>
          </p:cNvPr>
          <p:cNvSpPr>
            <a:spLocks noGrp="1" noChangeArrowheads="1"/>
          </p:cNvSpPr>
          <p:nvPr>
            <p:ph type="title"/>
          </p:nvPr>
        </p:nvSpPr>
        <p:spPr>
          <a:xfrm>
            <a:off x="395288" y="836613"/>
            <a:ext cx="8229600" cy="1143000"/>
          </a:xfrm>
        </p:spPr>
        <p:txBody>
          <a:bodyPr/>
          <a:lstStyle/>
          <a:p>
            <a:r>
              <a:rPr lang="en-US" altLang="zh-CN" sz="3000">
                <a:solidFill>
                  <a:srgbClr val="99CCFF"/>
                </a:solidFill>
                <a:latin typeface="Antique Olive Compact" pitchFamily="34" charset="0"/>
                <a:ea typeface="宋体" panose="02010600030101010101" pitchFamily="2" charset="-122"/>
              </a:rPr>
              <a:t>DIWAN CHAND SHARMA</a:t>
            </a:r>
            <a:r>
              <a:rPr lang="en-US" altLang="zh-CN" sz="3000">
                <a:latin typeface="Antique Olive Compact" pitchFamily="34" charset="0"/>
                <a:ea typeface="宋体" panose="02010600030101010101" pitchFamily="2" charset="-122"/>
              </a:rPr>
              <a:t> wrote:</a:t>
            </a:r>
            <a:br>
              <a:rPr lang="en-US" altLang="zh-CN" sz="3000">
                <a:latin typeface="Antique Olive Compact" pitchFamily="34" charset="0"/>
                <a:ea typeface="宋体" panose="02010600030101010101" pitchFamily="2" charset="-122"/>
              </a:rPr>
            </a:br>
            <a:endParaRPr lang="en-US" altLang="en-US" sz="3000">
              <a:latin typeface="Antique Olive Compact" pitchFamily="34" charset="0"/>
            </a:endParaRPr>
          </a:p>
        </p:txBody>
      </p:sp>
      <p:sp>
        <p:nvSpPr>
          <p:cNvPr id="63491" name="Rectangle 3">
            <a:extLst>
              <a:ext uri="{FF2B5EF4-FFF2-40B4-BE49-F238E27FC236}">
                <a16:creationId xmlns:a16="http://schemas.microsoft.com/office/drawing/2014/main" id="{AF8F8669-A8A3-45BB-9B1D-8A7BA9B14FFB}"/>
              </a:ext>
            </a:extLst>
          </p:cNvPr>
          <p:cNvSpPr>
            <a:spLocks noGrp="1" noChangeArrowheads="1"/>
          </p:cNvSpPr>
          <p:nvPr>
            <p:ph type="body" idx="1"/>
          </p:nvPr>
        </p:nvSpPr>
        <p:spPr/>
        <p:txBody>
          <a:bodyPr/>
          <a:lstStyle/>
          <a:p>
            <a:br>
              <a:rPr lang="en-US" altLang="zh-CN">
                <a:ea typeface="宋体" panose="02010600030101010101" pitchFamily="2" charset="-122"/>
              </a:rPr>
            </a:br>
            <a:r>
              <a:rPr lang="en-US" altLang="zh-CN">
                <a:ea typeface="宋体" panose="02010600030101010101" pitchFamily="2" charset="-122"/>
              </a:rPr>
              <a:t>"Muhammad was the soul of kindness, and his influence was felt and never</a:t>
            </a:r>
            <a:br>
              <a:rPr lang="en-US" altLang="zh-CN">
                <a:ea typeface="宋体" panose="02010600030101010101" pitchFamily="2" charset="-122"/>
              </a:rPr>
            </a:br>
            <a:r>
              <a:rPr lang="en-US" altLang="zh-CN">
                <a:ea typeface="宋体" panose="02010600030101010101" pitchFamily="2" charset="-122"/>
              </a:rPr>
              <a:t>forgotten by those around him." (D.C. Sharma, THE PROPHETS OF THE EAST,</a:t>
            </a:r>
            <a:br>
              <a:rPr lang="en-US" altLang="zh-CN">
                <a:ea typeface="宋体" panose="02010600030101010101" pitchFamily="2" charset="-122"/>
              </a:rPr>
            </a:br>
            <a:r>
              <a:rPr lang="en-US" altLang="zh-CN">
                <a:ea typeface="宋体" panose="02010600030101010101" pitchFamily="2" charset="-122"/>
              </a:rPr>
              <a:t>Calcutta, 1935, pp. 12)</a:t>
            </a:r>
            <a:br>
              <a:rPr lang="en-US" altLang="zh-CN">
                <a:ea typeface="宋体" panose="02010600030101010101" pitchFamily="2" charset="-122"/>
              </a:rPr>
            </a:br>
            <a:br>
              <a:rPr lang="en-US" altLang="zh-CN">
                <a:ea typeface="宋体" panose="02010600030101010101" pitchFamily="2" charset="-122"/>
              </a:rPr>
            </a:br>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0B5A81D2-B351-47C7-8402-32C2AE81A165}"/>
              </a:ext>
            </a:extLst>
          </p:cNvPr>
          <p:cNvSpPr>
            <a:spLocks noGrp="1" noChangeArrowheads="1"/>
          </p:cNvSpPr>
          <p:nvPr>
            <p:ph type="title"/>
          </p:nvPr>
        </p:nvSpPr>
        <p:spPr>
          <a:xfrm>
            <a:off x="395288" y="549275"/>
            <a:ext cx="8229600" cy="1143000"/>
          </a:xfrm>
        </p:spPr>
        <p:txBody>
          <a:bodyPr/>
          <a:lstStyle/>
          <a:p>
            <a:r>
              <a:rPr lang="en-US" altLang="zh-CN" sz="3000" b="1">
                <a:solidFill>
                  <a:srgbClr val="99CCFF"/>
                </a:solidFill>
                <a:effectLst/>
                <a:ea typeface="宋体" panose="02010600030101010101" pitchFamily="2" charset="-122"/>
              </a:rPr>
              <a:t>EDWARD GIBBON and SIMON OCKLEY</a:t>
            </a:r>
            <a:r>
              <a:rPr lang="en-US" altLang="zh-CN" sz="3000">
                <a:ea typeface="宋体" panose="02010600030101010101" pitchFamily="2" charset="-122"/>
              </a:rPr>
              <a:t> speaking on the profession of ISLAM write:</a:t>
            </a:r>
            <a:br>
              <a:rPr lang="en-US" altLang="zh-CN" sz="3000">
                <a:ea typeface="宋体" panose="02010600030101010101" pitchFamily="2" charset="-122"/>
              </a:rPr>
            </a:br>
            <a:endParaRPr lang="en-US" altLang="en-US" sz="3000"/>
          </a:p>
        </p:txBody>
      </p:sp>
      <p:sp>
        <p:nvSpPr>
          <p:cNvPr id="64515" name="Rectangle 3">
            <a:extLst>
              <a:ext uri="{FF2B5EF4-FFF2-40B4-BE49-F238E27FC236}">
                <a16:creationId xmlns:a16="http://schemas.microsoft.com/office/drawing/2014/main" id="{ED32D2FA-717B-4C6D-A173-C4807F7FC91D}"/>
              </a:ext>
            </a:extLst>
          </p:cNvPr>
          <p:cNvSpPr>
            <a:spLocks noGrp="1" noChangeArrowheads="1"/>
          </p:cNvSpPr>
          <p:nvPr>
            <p:ph type="body" idx="1"/>
          </p:nvPr>
        </p:nvSpPr>
        <p:spPr>
          <a:xfrm>
            <a:off x="179388" y="1268413"/>
            <a:ext cx="8229600" cy="4530725"/>
          </a:xfrm>
        </p:spPr>
        <p:txBody>
          <a:bodyPr/>
          <a:lstStyle/>
          <a:p>
            <a:pPr>
              <a:lnSpc>
                <a:spcPct val="80000"/>
              </a:lnSpc>
              <a:buFont typeface="Wingdings" panose="05000000000000000000" pitchFamily="2" charset="2"/>
              <a:buNone/>
            </a:pPr>
            <a:r>
              <a:rPr lang="en-US" altLang="zh-CN" sz="2400">
                <a:ea typeface="宋体" panose="02010600030101010101" pitchFamily="2" charset="-122"/>
              </a:rPr>
              <a:t> </a:t>
            </a:r>
            <a:br>
              <a:rPr lang="en-US" altLang="zh-CN" sz="2400">
                <a:ea typeface="宋体" panose="02010600030101010101" pitchFamily="2" charset="-122"/>
              </a:rPr>
            </a:br>
            <a:br>
              <a:rPr lang="en-US" altLang="zh-CN" sz="2400">
                <a:ea typeface="宋体" panose="02010600030101010101" pitchFamily="2" charset="-122"/>
              </a:rPr>
            </a:br>
            <a:r>
              <a:rPr lang="en-US" altLang="zh-CN" sz="2400">
                <a:ea typeface="宋体" panose="02010600030101010101" pitchFamily="2" charset="-122"/>
              </a:rPr>
              <a:t>"'I BELIEVE IN ONE GOD, AND MAHOMET, AN APOSTLE OF GOD' is the simple and invariable profession of Islam. The intellectual image of the Deity has</a:t>
            </a:r>
            <a:br>
              <a:rPr lang="en-US" altLang="zh-CN" sz="2400">
                <a:ea typeface="宋体" panose="02010600030101010101" pitchFamily="2" charset="-122"/>
              </a:rPr>
            </a:br>
            <a:r>
              <a:rPr lang="en-US" altLang="zh-CN" sz="2400">
                <a:ea typeface="宋体" panose="02010600030101010101" pitchFamily="2" charset="-122"/>
              </a:rPr>
              <a:t>never been degraded by any visible idol; the honor of the Prophet has never</a:t>
            </a:r>
            <a:br>
              <a:rPr lang="en-US" altLang="zh-CN" sz="2400">
                <a:ea typeface="宋体" panose="02010600030101010101" pitchFamily="2" charset="-122"/>
              </a:rPr>
            </a:br>
            <a:r>
              <a:rPr lang="en-US" altLang="zh-CN" sz="2400">
                <a:ea typeface="宋体" panose="02010600030101010101" pitchFamily="2" charset="-122"/>
              </a:rPr>
              <a:t>transgressed the measure of human virtues; and his living precepts have</a:t>
            </a:r>
            <a:br>
              <a:rPr lang="en-US" altLang="zh-CN" sz="2400">
                <a:ea typeface="宋体" panose="02010600030101010101" pitchFamily="2" charset="-122"/>
              </a:rPr>
            </a:br>
            <a:r>
              <a:rPr lang="en-US" altLang="zh-CN" sz="2400">
                <a:ea typeface="宋体" panose="02010600030101010101" pitchFamily="2" charset="-122"/>
              </a:rPr>
              <a:t>restrained the gratitude of his disciples within the bounds of reason and</a:t>
            </a:r>
            <a:br>
              <a:rPr lang="en-US" altLang="zh-CN" sz="2400">
                <a:ea typeface="宋体" panose="02010600030101010101" pitchFamily="2" charset="-122"/>
              </a:rPr>
            </a:br>
            <a:r>
              <a:rPr lang="en-US" altLang="zh-CN" sz="2400">
                <a:ea typeface="宋体" panose="02010600030101010101" pitchFamily="2" charset="-122"/>
              </a:rPr>
              <a:t>religion." (HISTORY OF THE SARACEN EMPIRES, </a:t>
            </a:r>
          </a:p>
          <a:p>
            <a:pPr>
              <a:lnSpc>
                <a:spcPct val="80000"/>
              </a:lnSpc>
              <a:buFont typeface="Wingdings" panose="05000000000000000000" pitchFamily="2" charset="2"/>
              <a:buNone/>
            </a:pPr>
            <a:r>
              <a:rPr lang="en-US" altLang="zh-CN" sz="2400">
                <a:ea typeface="宋体" panose="02010600030101010101" pitchFamily="2" charset="-122"/>
              </a:rPr>
              <a:t>	London, 1870, p. 54)</a:t>
            </a:r>
            <a:br>
              <a:rPr lang="en-US" altLang="zh-CN" sz="2400">
                <a:ea typeface="宋体" panose="02010600030101010101" pitchFamily="2" charset="-122"/>
              </a:rPr>
            </a:br>
            <a:br>
              <a:rPr lang="en-US" altLang="zh-CN" sz="2400">
                <a:ea typeface="宋体" panose="02010600030101010101" pitchFamily="2" charset="-122"/>
              </a:rPr>
            </a:br>
            <a:endParaRPr lang="en-US" altLang="en-US" sz="2400"/>
          </a:p>
        </p:txBody>
      </p:sp>
      <p:pic>
        <p:nvPicPr>
          <p:cNvPr id="64517" name="Picture 5" descr="gibbon">
            <a:extLst>
              <a:ext uri="{FF2B5EF4-FFF2-40B4-BE49-F238E27FC236}">
                <a16:creationId xmlns:a16="http://schemas.microsoft.com/office/drawing/2014/main" id="{49B6D0E4-7922-4CFA-9CC1-BDEF624886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4292600"/>
            <a:ext cx="1533525" cy="23526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a:extLst>
              <a:ext uri="{FF2B5EF4-FFF2-40B4-BE49-F238E27FC236}">
                <a16:creationId xmlns:a16="http://schemas.microsoft.com/office/drawing/2014/main" id="{EF17CFBB-4AC8-4755-A818-2B95A5CFEC91}"/>
              </a:ext>
            </a:extLst>
          </p:cNvPr>
          <p:cNvSpPr>
            <a:spLocks noGrp="1" noChangeArrowheads="1"/>
          </p:cNvSpPr>
          <p:nvPr>
            <p:ph type="body" idx="1"/>
          </p:nvPr>
        </p:nvSpPr>
        <p:spPr>
          <a:xfrm>
            <a:off x="539750" y="1916113"/>
            <a:ext cx="8353425" cy="1252537"/>
          </a:xfrm>
        </p:spPr>
        <p:txBody>
          <a:bodyPr/>
          <a:lstStyle/>
          <a:p>
            <a:pPr>
              <a:lnSpc>
                <a:spcPct val="80000"/>
              </a:lnSpc>
            </a:pPr>
            <a:r>
              <a:rPr lang="en-US" altLang="en-US" sz="3500">
                <a:latin typeface="Arial" panose="020B0604020202020204" pitchFamily="34" charset="0"/>
              </a:rPr>
              <a:t>Cartoonists caricature him mean</a:t>
            </a:r>
            <a:endParaRPr lang="en-US" altLang="en-US" sz="3500"/>
          </a:p>
          <a:p>
            <a:pPr>
              <a:lnSpc>
                <a:spcPct val="80000"/>
              </a:lnSpc>
            </a:pPr>
            <a:r>
              <a:rPr lang="en-US" altLang="en-US" sz="3500"/>
              <a:t>Wise men adore him a great man</a:t>
            </a:r>
          </a:p>
          <a:p>
            <a:pPr>
              <a:lnSpc>
                <a:spcPct val="80000"/>
              </a:lnSpc>
            </a:pPr>
            <a:r>
              <a:rPr lang="en-US" altLang="en-US" sz="3500"/>
              <a:t>Billion* bear witness him a Messenger of God</a:t>
            </a:r>
          </a:p>
        </p:txBody>
      </p:sp>
      <p:sp>
        <p:nvSpPr>
          <p:cNvPr id="68612" name="Rectangle 4">
            <a:extLst>
              <a:ext uri="{FF2B5EF4-FFF2-40B4-BE49-F238E27FC236}">
                <a16:creationId xmlns:a16="http://schemas.microsoft.com/office/drawing/2014/main" id="{B4779AA0-CE57-4946-BEE1-591F9EFBEB89}"/>
              </a:ext>
            </a:extLst>
          </p:cNvPr>
          <p:cNvSpPr>
            <a:spLocks noChangeArrowheads="1"/>
          </p:cNvSpPr>
          <p:nvPr/>
        </p:nvSpPr>
        <p:spPr bwMode="auto">
          <a:xfrm>
            <a:off x="6804025" y="6021388"/>
            <a:ext cx="20764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en-US" b="1"/>
              <a:t>*1,126,325,000</a:t>
            </a:r>
            <a:r>
              <a:rPr lang="en-US" altLang="en-US"/>
              <a:t> </a:t>
            </a:r>
          </a:p>
        </p:txBody>
      </p:sp>
      <p:sp>
        <p:nvSpPr>
          <p:cNvPr id="68614" name="Rectangle 6">
            <a:extLst>
              <a:ext uri="{FF2B5EF4-FFF2-40B4-BE49-F238E27FC236}">
                <a16:creationId xmlns:a16="http://schemas.microsoft.com/office/drawing/2014/main" id="{2F29BF35-F21F-42CC-9F26-D4059BE9BF55}"/>
              </a:ext>
            </a:extLst>
          </p:cNvPr>
          <p:cNvSpPr>
            <a:spLocks noChangeArrowheads="1"/>
          </p:cNvSpPr>
          <p:nvPr/>
        </p:nvSpPr>
        <p:spPr bwMode="auto">
          <a:xfrm>
            <a:off x="1331913" y="533400"/>
            <a:ext cx="5943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zh-CN" sz="4000">
                <a:solidFill>
                  <a:srgbClr val="99CCFF"/>
                </a:solidFill>
                <a:effectLst>
                  <a:outerShdw blurRad="38100" dist="38100" dir="2700000" algn="tl">
                    <a:srgbClr val="000000"/>
                  </a:outerShdw>
                </a:effectLst>
                <a:latin typeface="Antique Olive Compact" pitchFamily="34" charset="0"/>
                <a:ea typeface="宋体" panose="02010600030101010101" pitchFamily="2" charset="-122"/>
              </a:rPr>
              <a:t>What is the fact ?</a:t>
            </a:r>
          </a:p>
          <a:p>
            <a:r>
              <a:rPr lang="en-US" altLang="zh-CN" sz="4000">
                <a:ea typeface="宋体" panose="02010600030101010101" pitchFamily="2" charset="-122"/>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C6BE3EC3-D003-4A06-BB43-01518B7388A1}"/>
              </a:ext>
            </a:extLst>
          </p:cNvPr>
          <p:cNvSpPr>
            <a:spLocks noGrp="1" noChangeArrowheads="1"/>
          </p:cNvSpPr>
          <p:nvPr>
            <p:ph type="title"/>
          </p:nvPr>
        </p:nvSpPr>
        <p:spPr/>
        <p:txBody>
          <a:bodyPr/>
          <a:lstStyle/>
          <a:p>
            <a:r>
              <a:rPr lang="en-US" altLang="en-US"/>
              <a:t>He is not God</a:t>
            </a:r>
          </a:p>
        </p:txBody>
      </p:sp>
      <p:sp>
        <p:nvSpPr>
          <p:cNvPr id="65539" name="Rectangle 3">
            <a:extLst>
              <a:ext uri="{FF2B5EF4-FFF2-40B4-BE49-F238E27FC236}">
                <a16:creationId xmlns:a16="http://schemas.microsoft.com/office/drawing/2014/main" id="{6130C313-8A51-4F56-BDD5-D7B38C0FAF1F}"/>
              </a:ext>
            </a:extLst>
          </p:cNvPr>
          <p:cNvSpPr>
            <a:spLocks noGrp="1" noChangeArrowheads="1"/>
          </p:cNvSpPr>
          <p:nvPr>
            <p:ph type="body" idx="1"/>
          </p:nvPr>
        </p:nvSpPr>
        <p:spPr>
          <a:xfrm>
            <a:off x="468313" y="1412875"/>
            <a:ext cx="8229600" cy="4530725"/>
          </a:xfrm>
        </p:spPr>
        <p:txBody>
          <a:bodyPr/>
          <a:lstStyle/>
          <a:p>
            <a:pPr>
              <a:lnSpc>
                <a:spcPct val="80000"/>
              </a:lnSpc>
            </a:pPr>
            <a:br>
              <a:rPr lang="en-US" altLang="zh-CN">
                <a:ea typeface="宋体" panose="02010600030101010101" pitchFamily="2" charset="-122"/>
              </a:rPr>
            </a:br>
            <a:r>
              <a:rPr lang="en-US" altLang="zh-CN">
                <a:solidFill>
                  <a:srgbClr val="99CCFF"/>
                </a:solidFill>
                <a:ea typeface="宋体" panose="02010600030101010101" pitchFamily="2" charset="-122"/>
              </a:rPr>
              <a:t>Muhammad (pbuh) was nothing more or less than a human being.</a:t>
            </a:r>
            <a:r>
              <a:rPr lang="en-US" altLang="zh-CN">
                <a:ea typeface="宋体" panose="02010600030101010101" pitchFamily="2" charset="-122"/>
              </a:rPr>
              <a:t> But he was a man with a noble mission, which was to unite humanity on the submission to  ONE and ONLY GOD and to teach them the way to ideal and upright living</a:t>
            </a:r>
            <a:br>
              <a:rPr lang="en-US" altLang="zh-CN">
                <a:ea typeface="宋体" panose="02010600030101010101" pitchFamily="2" charset="-122"/>
              </a:rPr>
            </a:br>
            <a:r>
              <a:rPr lang="en-US" altLang="zh-CN">
                <a:ea typeface="宋体" panose="02010600030101010101" pitchFamily="2" charset="-122"/>
              </a:rPr>
              <a:t>based on the commands of God. </a:t>
            </a:r>
          </a:p>
          <a:p>
            <a:pPr>
              <a:lnSpc>
                <a:spcPct val="80000"/>
              </a:lnSpc>
            </a:pPr>
            <a:r>
              <a:rPr lang="en-US" altLang="zh-CN">
                <a:solidFill>
                  <a:srgbClr val="99CCFF"/>
                </a:solidFill>
                <a:ea typeface="宋体" panose="02010600030101010101" pitchFamily="2" charset="-122"/>
              </a:rPr>
              <a:t>He always described himself as, 'A Servant</a:t>
            </a:r>
            <a:br>
              <a:rPr lang="en-US" altLang="zh-CN">
                <a:solidFill>
                  <a:srgbClr val="99CCFF"/>
                </a:solidFill>
                <a:ea typeface="宋体" panose="02010600030101010101" pitchFamily="2" charset="-122"/>
              </a:rPr>
            </a:br>
            <a:r>
              <a:rPr lang="en-US" altLang="zh-CN">
                <a:ea typeface="宋体" panose="02010600030101010101" pitchFamily="2" charset="-122"/>
              </a:rPr>
              <a:t>and Messenger of God,' and so indeed every action of his proclaimed to be.</a:t>
            </a:r>
            <a:br>
              <a:rPr lang="en-US" altLang="zh-CN">
                <a:ea typeface="宋体" panose="02010600030101010101" pitchFamily="2" charset="-122"/>
              </a:rPr>
            </a:br>
            <a:br>
              <a:rPr lang="en-US" altLang="zh-CN">
                <a:ea typeface="宋体" panose="02010600030101010101" pitchFamily="2" charset="-122"/>
              </a:rPr>
            </a:br>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9C354C86-97A7-4C07-8250-2FCAEC04EAD3}"/>
              </a:ext>
            </a:extLst>
          </p:cNvPr>
          <p:cNvSpPr>
            <a:spLocks noGrp="1" noChangeArrowheads="1"/>
          </p:cNvSpPr>
          <p:nvPr>
            <p:ph type="title"/>
          </p:nvPr>
        </p:nvSpPr>
        <p:spPr/>
        <p:txBody>
          <a:bodyPr/>
          <a:lstStyle/>
          <a:p>
            <a:r>
              <a:rPr lang="en-US" altLang="zh-CN" sz="2500">
                <a:ea typeface="宋体" panose="02010600030101010101" pitchFamily="2" charset="-122"/>
              </a:rPr>
              <a:t>The famous poetess of India, </a:t>
            </a:r>
            <a:r>
              <a:rPr lang="en-US" altLang="zh-CN" sz="2500">
                <a:solidFill>
                  <a:srgbClr val="99CCFF"/>
                </a:solidFill>
                <a:latin typeface="Antique Olive Compact" pitchFamily="34" charset="0"/>
                <a:ea typeface="宋体" panose="02010600030101010101" pitchFamily="2" charset="-122"/>
              </a:rPr>
              <a:t>SAROJINI NAIDU</a:t>
            </a:r>
            <a:r>
              <a:rPr lang="en-US" altLang="zh-CN" sz="2500">
                <a:ea typeface="宋体" panose="02010600030101010101" pitchFamily="2" charset="-122"/>
              </a:rPr>
              <a:t> says:</a:t>
            </a:r>
            <a:br>
              <a:rPr lang="en-US" altLang="zh-CN" sz="2500">
                <a:ea typeface="宋体" panose="02010600030101010101" pitchFamily="2" charset="-122"/>
              </a:rPr>
            </a:br>
            <a:endParaRPr lang="en-US" altLang="en-US" sz="2500">
              <a:ea typeface="宋体" panose="02010600030101010101" pitchFamily="2" charset="-122"/>
            </a:endParaRPr>
          </a:p>
        </p:txBody>
      </p:sp>
      <p:sp>
        <p:nvSpPr>
          <p:cNvPr id="66563" name="Rectangle 3">
            <a:extLst>
              <a:ext uri="{FF2B5EF4-FFF2-40B4-BE49-F238E27FC236}">
                <a16:creationId xmlns:a16="http://schemas.microsoft.com/office/drawing/2014/main" id="{C60D7D2B-037A-4F4A-A0D3-81B89022770A}"/>
              </a:ext>
            </a:extLst>
          </p:cNvPr>
          <p:cNvSpPr>
            <a:spLocks noGrp="1" noChangeArrowheads="1"/>
          </p:cNvSpPr>
          <p:nvPr>
            <p:ph type="body" sz="half" idx="1"/>
          </p:nvPr>
        </p:nvSpPr>
        <p:spPr>
          <a:xfrm>
            <a:off x="323850" y="1052513"/>
            <a:ext cx="5472113" cy="4530725"/>
          </a:xfrm>
        </p:spPr>
        <p:txBody>
          <a:bodyPr/>
          <a:lstStyle/>
          <a:p>
            <a:pPr>
              <a:lnSpc>
                <a:spcPct val="80000"/>
              </a:lnSpc>
            </a:pPr>
            <a:br>
              <a:rPr lang="en-US" altLang="zh-CN" sz="2200">
                <a:ea typeface="宋体" panose="02010600030101010101" pitchFamily="2" charset="-122"/>
              </a:rPr>
            </a:br>
            <a:r>
              <a:rPr lang="en-US" altLang="zh-CN" sz="2400">
                <a:ea typeface="宋体" panose="02010600030101010101" pitchFamily="2" charset="-122"/>
              </a:rPr>
              <a:t> "It was the first religion that preached and practiced democracy; for, in the mosque, when the call for prayer is sounded and worshippers are gathered together, the democracy of Islam is embodied five times a day when the peasant and king kneel side by side and proclaim: 'God Alone is Great'...</a:t>
            </a:r>
            <a:r>
              <a:rPr lang="en-US" altLang="zh-CN" sz="2200">
                <a:ea typeface="宋体" panose="02010600030101010101" pitchFamily="2" charset="-122"/>
              </a:rPr>
              <a:t> </a:t>
            </a:r>
          </a:p>
          <a:p>
            <a:pPr>
              <a:lnSpc>
                <a:spcPct val="80000"/>
              </a:lnSpc>
            </a:pPr>
            <a:endParaRPr lang="en-US" altLang="zh-CN" sz="2200">
              <a:ea typeface="宋体" panose="02010600030101010101" pitchFamily="2" charset="-122"/>
            </a:endParaRPr>
          </a:p>
          <a:p>
            <a:pPr>
              <a:lnSpc>
                <a:spcPct val="80000"/>
              </a:lnSpc>
            </a:pPr>
            <a:r>
              <a:rPr lang="en-US" altLang="zh-CN" sz="2200">
                <a:ea typeface="宋体" panose="02010600030101010101" pitchFamily="2" charset="-122"/>
              </a:rPr>
              <a:t>I have been struck over and over again by this indivisible unity of Islam that makes man instinctively a brother" </a:t>
            </a:r>
          </a:p>
          <a:p>
            <a:pPr>
              <a:lnSpc>
                <a:spcPct val="80000"/>
              </a:lnSpc>
              <a:buFont typeface="Wingdings" panose="05000000000000000000" pitchFamily="2" charset="2"/>
              <a:buNone/>
            </a:pPr>
            <a:r>
              <a:rPr lang="en-US" altLang="zh-CN" sz="2200">
                <a:ea typeface="宋体" panose="02010600030101010101" pitchFamily="2" charset="-122"/>
              </a:rPr>
              <a:t>                 </a:t>
            </a:r>
          </a:p>
          <a:p>
            <a:pPr>
              <a:lnSpc>
                <a:spcPct val="80000"/>
              </a:lnSpc>
              <a:buFont typeface="Wingdings" panose="05000000000000000000" pitchFamily="2" charset="2"/>
              <a:buNone/>
            </a:pPr>
            <a:r>
              <a:rPr lang="en-US" altLang="zh-CN" sz="2200">
                <a:ea typeface="宋体" panose="02010600030101010101" pitchFamily="2" charset="-122"/>
              </a:rPr>
              <a:t>(S.Naidu, IDEALS OF ISLAM, vide Speeches &amp; Writings, Madras, 1918, p. 169)</a:t>
            </a:r>
            <a:br>
              <a:rPr lang="en-US" altLang="zh-CN" sz="2200">
                <a:ea typeface="宋体" panose="02010600030101010101" pitchFamily="2" charset="-122"/>
              </a:rPr>
            </a:br>
            <a:br>
              <a:rPr lang="en-US" altLang="zh-CN" sz="2200">
                <a:ea typeface="宋体" panose="02010600030101010101" pitchFamily="2" charset="-122"/>
              </a:rPr>
            </a:br>
            <a:endParaRPr lang="en-US" altLang="en-US" sz="2200"/>
          </a:p>
        </p:txBody>
      </p:sp>
      <p:pic>
        <p:nvPicPr>
          <p:cNvPr id="66567" name="Picture 7" descr="sarojini_naidu">
            <a:extLst>
              <a:ext uri="{FF2B5EF4-FFF2-40B4-BE49-F238E27FC236}">
                <a16:creationId xmlns:a16="http://schemas.microsoft.com/office/drawing/2014/main" id="{C08CE40A-0923-4390-BEF4-CCC8F8400213}"/>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227763" y="2060575"/>
            <a:ext cx="2514600" cy="31067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8644EB96-8527-4B68-A8D6-FAA2A21FC981}"/>
              </a:ext>
            </a:extLst>
          </p:cNvPr>
          <p:cNvSpPr>
            <a:spLocks noGrp="1" noChangeArrowheads="1"/>
          </p:cNvSpPr>
          <p:nvPr>
            <p:ph type="title"/>
          </p:nvPr>
        </p:nvSpPr>
        <p:spPr/>
        <p:txBody>
          <a:bodyPr/>
          <a:lstStyle/>
          <a:p>
            <a:r>
              <a:rPr lang="en-US" altLang="zh-CN" sz="2500">
                <a:ea typeface="宋体" panose="02010600030101010101" pitchFamily="2" charset="-122"/>
              </a:rPr>
              <a:t>In the words of </a:t>
            </a:r>
            <a:r>
              <a:rPr lang="en-US" altLang="zh-CN" sz="2500">
                <a:solidFill>
                  <a:srgbClr val="99CCFF"/>
                </a:solidFill>
                <a:latin typeface="Antique Olive Compact" pitchFamily="34" charset="0"/>
                <a:ea typeface="宋体" panose="02010600030101010101" pitchFamily="2" charset="-122"/>
              </a:rPr>
              <a:t>PROF. HURGRONJE</a:t>
            </a:r>
            <a:endParaRPr lang="en-US" altLang="en-US" sz="2500">
              <a:solidFill>
                <a:srgbClr val="99CCFF"/>
              </a:solidFill>
              <a:latin typeface="Antique Olive Compact" pitchFamily="34" charset="0"/>
            </a:endParaRPr>
          </a:p>
        </p:txBody>
      </p:sp>
      <p:sp>
        <p:nvSpPr>
          <p:cNvPr id="67587" name="Rectangle 3">
            <a:extLst>
              <a:ext uri="{FF2B5EF4-FFF2-40B4-BE49-F238E27FC236}">
                <a16:creationId xmlns:a16="http://schemas.microsoft.com/office/drawing/2014/main" id="{7F4AC5D2-276F-4C54-96C5-077E17E813C2}"/>
              </a:ext>
            </a:extLst>
          </p:cNvPr>
          <p:cNvSpPr>
            <a:spLocks noGrp="1" noChangeArrowheads="1"/>
          </p:cNvSpPr>
          <p:nvPr>
            <p:ph type="body" idx="1"/>
          </p:nvPr>
        </p:nvSpPr>
        <p:spPr/>
        <p:txBody>
          <a:bodyPr/>
          <a:lstStyle/>
          <a:p>
            <a:pPr>
              <a:lnSpc>
                <a:spcPct val="80000"/>
              </a:lnSpc>
            </a:pPr>
            <a:br>
              <a:rPr lang="en-US" altLang="zh-CN" sz="2800">
                <a:ea typeface="宋体" panose="02010600030101010101" pitchFamily="2" charset="-122"/>
              </a:rPr>
            </a:br>
            <a:r>
              <a:rPr lang="en-US" altLang="zh-CN" sz="2800">
                <a:ea typeface="宋体" panose="02010600030101010101" pitchFamily="2" charset="-122"/>
              </a:rPr>
              <a:t>"The league of nations founded by the prophet of Islam put the principle of international unity and human brotherhood on such universal foundations as to show candle to other nations.“</a:t>
            </a:r>
          </a:p>
          <a:p>
            <a:pPr>
              <a:lnSpc>
                <a:spcPct val="80000"/>
              </a:lnSpc>
              <a:buFont typeface="Wingdings" panose="05000000000000000000" pitchFamily="2" charset="2"/>
              <a:buNone/>
            </a:pPr>
            <a:endParaRPr lang="en-US" altLang="zh-CN" sz="2800">
              <a:ea typeface="宋体" panose="02010600030101010101" pitchFamily="2" charset="-122"/>
            </a:endParaRPr>
          </a:p>
          <a:p>
            <a:pPr>
              <a:lnSpc>
                <a:spcPct val="80000"/>
              </a:lnSpc>
            </a:pPr>
            <a:r>
              <a:rPr lang="en-US" altLang="zh-CN" sz="2800">
                <a:ea typeface="宋体" panose="02010600030101010101" pitchFamily="2" charset="-122"/>
              </a:rPr>
              <a:t>He continues: "The fact is that no nation</a:t>
            </a:r>
            <a:br>
              <a:rPr lang="en-US" altLang="zh-CN" sz="2800">
                <a:ea typeface="宋体" panose="02010600030101010101" pitchFamily="2" charset="-122"/>
              </a:rPr>
            </a:br>
            <a:r>
              <a:rPr lang="en-US" altLang="zh-CN" sz="2800">
                <a:ea typeface="宋体" panose="02010600030101010101" pitchFamily="2" charset="-122"/>
              </a:rPr>
              <a:t>of the world can show a parallel to what Islam has done towards the</a:t>
            </a:r>
            <a:br>
              <a:rPr lang="en-US" altLang="zh-CN" sz="2800">
                <a:ea typeface="宋体" panose="02010600030101010101" pitchFamily="2" charset="-122"/>
              </a:rPr>
            </a:br>
            <a:r>
              <a:rPr lang="en-US" altLang="zh-CN" sz="2800">
                <a:ea typeface="宋体" panose="02010600030101010101" pitchFamily="2" charset="-122"/>
              </a:rPr>
              <a:t>realization of the idea of the League of Nations."</a:t>
            </a:r>
            <a:br>
              <a:rPr lang="en-US" altLang="zh-CN" sz="2800">
                <a:ea typeface="宋体" panose="02010600030101010101" pitchFamily="2" charset="-122"/>
              </a:rPr>
            </a:br>
            <a:br>
              <a:rPr lang="en-US" altLang="zh-CN" sz="2800">
                <a:ea typeface="宋体" panose="02010600030101010101" pitchFamily="2" charset="-122"/>
              </a:rPr>
            </a:br>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a:extLst>
              <a:ext uri="{FF2B5EF4-FFF2-40B4-BE49-F238E27FC236}">
                <a16:creationId xmlns:a16="http://schemas.microsoft.com/office/drawing/2014/main" id="{92CEA306-531A-439B-A3D4-4DADCE0DC35F}"/>
              </a:ext>
            </a:extLst>
          </p:cNvPr>
          <p:cNvSpPr>
            <a:spLocks noGrp="1" noChangeArrowheads="1"/>
          </p:cNvSpPr>
          <p:nvPr>
            <p:ph type="body" idx="1"/>
          </p:nvPr>
        </p:nvSpPr>
        <p:spPr>
          <a:xfrm>
            <a:off x="395288" y="692150"/>
            <a:ext cx="8229600" cy="4530725"/>
          </a:xfrm>
        </p:spPr>
        <p:txBody>
          <a:bodyPr/>
          <a:lstStyle/>
          <a:p>
            <a:pPr>
              <a:lnSpc>
                <a:spcPct val="80000"/>
              </a:lnSpc>
            </a:pPr>
            <a:br>
              <a:rPr lang="en-US" altLang="zh-CN" sz="2800">
                <a:ea typeface="宋体" panose="02010600030101010101" pitchFamily="2" charset="-122"/>
              </a:rPr>
            </a:br>
            <a:r>
              <a:rPr lang="en-US" altLang="zh-CN" sz="2800">
                <a:ea typeface="宋体" panose="02010600030101010101" pitchFamily="2" charset="-122"/>
              </a:rPr>
              <a:t>The world has not hesitated to raise to divinity, individuals whose lives and missions have been lost in legend. Historically speaking, none of these legends achieved even a fraction of what Muhammad (pbuh) accomplished. And all his striving was for the sole purpose of uniting mankind for the worship of One God on the codes of moral excellence. </a:t>
            </a:r>
          </a:p>
          <a:p>
            <a:pPr>
              <a:lnSpc>
                <a:spcPct val="80000"/>
              </a:lnSpc>
            </a:pPr>
            <a:r>
              <a:rPr lang="en-US" altLang="zh-CN" sz="2800">
                <a:ea typeface="宋体" panose="02010600030101010101" pitchFamily="2" charset="-122"/>
              </a:rPr>
              <a:t>Muhammad (pbuh) or his followers never at any time claimed that </a:t>
            </a:r>
            <a:r>
              <a:rPr lang="en-US" altLang="zh-CN" sz="2800">
                <a:solidFill>
                  <a:srgbClr val="99CCFF"/>
                </a:solidFill>
                <a:ea typeface="宋体" panose="02010600030101010101" pitchFamily="2" charset="-122"/>
              </a:rPr>
              <a:t>he was a Son of God or the God-incarnate or a man with divinity</a:t>
            </a:r>
            <a:r>
              <a:rPr lang="en-US" altLang="zh-CN" sz="2800">
                <a:ea typeface="宋体" panose="02010600030101010101" pitchFamily="2" charset="-122"/>
              </a:rPr>
              <a:t> - but he always was and is even today considered as only a Messenger chosen by God.</a:t>
            </a:r>
            <a:br>
              <a:rPr lang="en-US" altLang="zh-CN" sz="2800">
                <a:ea typeface="宋体" panose="02010600030101010101" pitchFamily="2" charset="-122"/>
              </a:rPr>
            </a:br>
            <a:br>
              <a:rPr lang="en-US" altLang="zh-CN" sz="2800">
                <a:ea typeface="宋体" panose="02010600030101010101" pitchFamily="2" charset="-122"/>
              </a:rPr>
            </a:br>
            <a:endParaRPr lang="en-US" altLang="en-US"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a:extLst>
              <a:ext uri="{FF2B5EF4-FFF2-40B4-BE49-F238E27FC236}">
                <a16:creationId xmlns:a16="http://schemas.microsoft.com/office/drawing/2014/main" id="{F45D9AA3-F441-4CE3-8D04-01C2F76C744A}"/>
              </a:ext>
            </a:extLst>
          </p:cNvPr>
          <p:cNvSpPr>
            <a:spLocks noGrp="1" noChangeArrowheads="1"/>
          </p:cNvSpPr>
          <p:nvPr>
            <p:ph type="body" idx="1"/>
          </p:nvPr>
        </p:nvSpPr>
        <p:spPr/>
        <p:txBody>
          <a:bodyPr/>
          <a:lstStyle/>
          <a:p>
            <a:pPr>
              <a:lnSpc>
                <a:spcPct val="90000"/>
              </a:lnSpc>
            </a:pPr>
            <a:r>
              <a:rPr lang="en-US" altLang="zh-CN" sz="2800">
                <a:ea typeface="宋体" panose="02010600030101010101" pitchFamily="2" charset="-122"/>
              </a:rPr>
              <a:t> </a:t>
            </a:r>
            <a:br>
              <a:rPr lang="en-US" altLang="zh-CN" sz="2800">
                <a:ea typeface="宋体" panose="02010600030101010101" pitchFamily="2" charset="-122"/>
              </a:rPr>
            </a:br>
            <a:r>
              <a:rPr lang="en-US" altLang="zh-CN" sz="2800">
                <a:ea typeface="宋体" panose="02010600030101010101" pitchFamily="2" charset="-122"/>
              </a:rPr>
              <a:t>Today after a lapse of fourteen centuries, the life and teachings of MUHAMMAD (pbuh)have survived without the slightest loss, alteration or</a:t>
            </a:r>
            <a:br>
              <a:rPr lang="en-US" altLang="zh-CN" sz="2800">
                <a:ea typeface="宋体" panose="02010600030101010101" pitchFamily="2" charset="-122"/>
              </a:rPr>
            </a:br>
            <a:r>
              <a:rPr lang="en-US" altLang="zh-CN" sz="2800">
                <a:ea typeface="宋体" panose="02010600030101010101" pitchFamily="2" charset="-122"/>
              </a:rPr>
              <a:t>interpolation. They offer the same undying hope for treating mankind's many ills, which they did when he was alive. </a:t>
            </a:r>
          </a:p>
          <a:p>
            <a:pPr>
              <a:lnSpc>
                <a:spcPct val="90000"/>
              </a:lnSpc>
            </a:pPr>
            <a:r>
              <a:rPr lang="en-US" altLang="zh-CN" sz="2800">
                <a:ea typeface="宋体" panose="02010600030101010101" pitchFamily="2" charset="-122"/>
              </a:rPr>
              <a:t>This is not a claim of Muhammad's (pbuh) followers but also the inescapable conclusion forced upon by a critical and unbiased history.</a:t>
            </a:r>
            <a:br>
              <a:rPr lang="en-US" altLang="zh-CN" sz="2800">
                <a:ea typeface="宋体" panose="02010600030101010101" pitchFamily="2" charset="-122"/>
              </a:rPr>
            </a:br>
            <a:br>
              <a:rPr lang="en-US" altLang="zh-CN" sz="2800">
                <a:ea typeface="宋体" panose="02010600030101010101" pitchFamily="2" charset="-122"/>
              </a:rPr>
            </a:br>
            <a:endParaRPr lang="en-US" altLang="en-US"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06240652-31C4-42DF-ADD8-35ED87C7D110}"/>
              </a:ext>
            </a:extLst>
          </p:cNvPr>
          <p:cNvSpPr>
            <a:spLocks noGrp="1" noChangeArrowheads="1"/>
          </p:cNvSpPr>
          <p:nvPr>
            <p:ph type="title"/>
          </p:nvPr>
        </p:nvSpPr>
        <p:spPr/>
        <p:txBody>
          <a:bodyPr/>
          <a:lstStyle/>
          <a:p>
            <a:endParaRPr lang="en-US" altLang="en-US"/>
          </a:p>
        </p:txBody>
      </p:sp>
      <p:sp>
        <p:nvSpPr>
          <p:cNvPr id="79875" name="Rectangle 3">
            <a:extLst>
              <a:ext uri="{FF2B5EF4-FFF2-40B4-BE49-F238E27FC236}">
                <a16:creationId xmlns:a16="http://schemas.microsoft.com/office/drawing/2014/main" id="{6EC9FC40-1F97-414B-B08E-7D6568E0B0AE}"/>
              </a:ext>
            </a:extLst>
          </p:cNvPr>
          <p:cNvSpPr>
            <a:spLocks noGrp="1" noChangeArrowheads="1"/>
          </p:cNvSpPr>
          <p:nvPr>
            <p:ph type="body" idx="1"/>
          </p:nvPr>
        </p:nvSpPr>
        <p:spPr/>
        <p:txBody>
          <a:bodyPr/>
          <a:lstStyle/>
          <a:p>
            <a:pPr>
              <a:lnSpc>
                <a:spcPct val="80000"/>
              </a:lnSpc>
            </a:pPr>
            <a:r>
              <a:rPr lang="en-US" altLang="zh-CN" sz="2800">
                <a:ea typeface="宋体" panose="02010600030101010101" pitchFamily="2" charset="-122"/>
              </a:rPr>
              <a:t>Not so this man. Muhammad (peace be up on him) accomplished so much in such diverse fields of human thought and behavior in the fullest blaze of human history. </a:t>
            </a:r>
          </a:p>
          <a:p>
            <a:pPr>
              <a:lnSpc>
                <a:spcPct val="80000"/>
              </a:lnSpc>
            </a:pPr>
            <a:r>
              <a:rPr lang="en-US" altLang="zh-CN" sz="2800">
                <a:ea typeface="宋体" panose="02010600030101010101" pitchFamily="2" charset="-122"/>
              </a:rPr>
              <a:t>Every detail of his private life and public utterances has been accurately documented and faithfully preserved to our day. The authenticities of the record so preserved are vouched for not only by the faithful followers but</a:t>
            </a:r>
            <a:br>
              <a:rPr lang="en-US" altLang="zh-CN" sz="2800">
                <a:ea typeface="宋体" panose="02010600030101010101" pitchFamily="2" charset="-122"/>
              </a:rPr>
            </a:br>
            <a:r>
              <a:rPr lang="en-US" altLang="zh-CN" sz="2800">
                <a:ea typeface="宋体" panose="02010600030101010101" pitchFamily="2" charset="-122"/>
              </a:rPr>
              <a:t>also even by his prejudiced critics.</a:t>
            </a:r>
            <a:br>
              <a:rPr lang="en-US" altLang="zh-CN" sz="2800">
                <a:ea typeface="宋体" panose="02010600030101010101" pitchFamily="2" charset="-122"/>
              </a:rPr>
            </a:br>
            <a:br>
              <a:rPr lang="en-US" altLang="zh-CN" sz="2800">
                <a:ea typeface="宋体" panose="02010600030101010101" pitchFamily="2" charset="-122"/>
              </a:rPr>
            </a:br>
            <a:endParaRPr lang="en-US" altLang="en-US"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44F8F7BB-75ED-484C-96F5-1B7E479388F9}"/>
              </a:ext>
            </a:extLst>
          </p:cNvPr>
          <p:cNvSpPr>
            <a:spLocks noGrp="1" noChangeArrowheads="1"/>
          </p:cNvSpPr>
          <p:nvPr>
            <p:ph type="title"/>
          </p:nvPr>
        </p:nvSpPr>
        <p:spPr/>
        <p:txBody>
          <a:bodyPr/>
          <a:lstStyle/>
          <a:p>
            <a:endParaRPr lang="en-US" altLang="en-US"/>
          </a:p>
        </p:txBody>
      </p:sp>
      <p:sp>
        <p:nvSpPr>
          <p:cNvPr id="80899" name="Rectangle 3">
            <a:extLst>
              <a:ext uri="{FF2B5EF4-FFF2-40B4-BE49-F238E27FC236}">
                <a16:creationId xmlns:a16="http://schemas.microsoft.com/office/drawing/2014/main" id="{0761881A-B508-42B6-8AA9-FE0AA0B57BC5}"/>
              </a:ext>
            </a:extLst>
          </p:cNvPr>
          <p:cNvSpPr>
            <a:spLocks noGrp="1" noChangeArrowheads="1"/>
          </p:cNvSpPr>
          <p:nvPr>
            <p:ph type="body" idx="1"/>
          </p:nvPr>
        </p:nvSpPr>
        <p:spPr/>
        <p:txBody>
          <a:bodyPr/>
          <a:lstStyle/>
          <a:p>
            <a:pPr>
              <a:lnSpc>
                <a:spcPct val="90000"/>
              </a:lnSpc>
            </a:pPr>
            <a:r>
              <a:rPr lang="en-US" altLang="zh-CN" sz="2400">
                <a:ea typeface="宋体" panose="02010600030101010101" pitchFamily="2" charset="-122"/>
              </a:rPr>
              <a:t> </a:t>
            </a:r>
            <a:br>
              <a:rPr lang="en-US" altLang="zh-CN" sz="2400">
                <a:ea typeface="宋体" panose="02010600030101010101" pitchFamily="2" charset="-122"/>
              </a:rPr>
            </a:br>
            <a:r>
              <a:rPr lang="en-US" altLang="zh-CN" sz="2400">
                <a:ea typeface="宋体" panose="02010600030101010101" pitchFamily="2" charset="-122"/>
              </a:rPr>
              <a:t>Muhammad (pbuh) was a teacher, a social reformer, a moral guide, an administrative colossus, a faithful friend, a wonderful companion, a devoted husband, a loving father - all in one. </a:t>
            </a:r>
          </a:p>
          <a:p>
            <a:pPr>
              <a:lnSpc>
                <a:spcPct val="90000"/>
              </a:lnSpc>
            </a:pPr>
            <a:r>
              <a:rPr lang="en-US" altLang="zh-CN" sz="2400">
                <a:ea typeface="宋体" panose="02010600030101010101" pitchFamily="2" charset="-122"/>
              </a:rPr>
              <a:t>No other man in history ever excelled or equaled him in any of these different aspects of life - but it was only for the selfless personality of Muhammad (pbuh) to achieve such incredible perfections.</a:t>
            </a:r>
            <a:br>
              <a:rPr lang="en-US" altLang="zh-CN" sz="2400">
                <a:ea typeface="宋体" panose="02010600030101010101" pitchFamily="2" charset="-122"/>
              </a:rPr>
            </a:br>
            <a:br>
              <a:rPr lang="en-US" altLang="zh-CN" sz="2400">
                <a:ea typeface="宋体" panose="02010600030101010101" pitchFamily="2" charset="-122"/>
              </a:rPr>
            </a:br>
            <a:br>
              <a:rPr lang="en-US" altLang="zh-CN" sz="2400">
                <a:ea typeface="宋体" panose="02010600030101010101" pitchFamily="2" charset="-122"/>
              </a:rPr>
            </a:br>
            <a:endParaRPr lang="en-US" alt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D9586519-2B74-487B-A16F-4C36DEFE4E8A}"/>
              </a:ext>
            </a:extLst>
          </p:cNvPr>
          <p:cNvSpPr>
            <a:spLocks noGrp="1" noChangeArrowheads="1"/>
          </p:cNvSpPr>
          <p:nvPr>
            <p:ph type="title"/>
          </p:nvPr>
        </p:nvSpPr>
        <p:spPr>
          <a:xfrm>
            <a:off x="827088" y="1638300"/>
            <a:ext cx="7416800" cy="1143000"/>
          </a:xfrm>
        </p:spPr>
        <p:txBody>
          <a:bodyPr/>
          <a:lstStyle/>
          <a:p>
            <a:r>
              <a:rPr lang="en-US" altLang="zh-CN" sz="2800">
                <a:solidFill>
                  <a:srgbClr val="99CCFF"/>
                </a:solidFill>
                <a:latin typeface="Antique Olive Compact" pitchFamily="34" charset="0"/>
                <a:ea typeface="宋体" panose="02010600030101010101" pitchFamily="2" charset="-122"/>
              </a:rPr>
              <a:t>MAHATMA GANDHI</a:t>
            </a:r>
            <a:r>
              <a:rPr lang="en-US" altLang="zh-CN" sz="2800">
                <a:ea typeface="宋体" panose="02010600030101010101" pitchFamily="2" charset="-122"/>
              </a:rPr>
              <a:t> </a:t>
            </a:r>
            <a:br>
              <a:rPr lang="en-US" altLang="zh-CN" sz="2800">
                <a:ea typeface="宋体" panose="02010600030101010101" pitchFamily="2" charset="-122"/>
              </a:rPr>
            </a:br>
            <a:br>
              <a:rPr lang="en-US" altLang="zh-CN" sz="2800">
                <a:ea typeface="宋体" panose="02010600030101010101" pitchFamily="2" charset="-122"/>
              </a:rPr>
            </a:br>
            <a:r>
              <a:rPr lang="en-US" altLang="zh-CN" sz="2800">
                <a:ea typeface="宋体" panose="02010600030101010101" pitchFamily="2" charset="-122"/>
              </a:rPr>
              <a:t>Speaking on the character of Muhammad, (pbuh) says in YOUNG INDIA:</a:t>
            </a:r>
            <a:br>
              <a:rPr lang="en-US" altLang="zh-CN" sz="2800">
                <a:ea typeface="宋体" panose="02010600030101010101" pitchFamily="2" charset="-122"/>
              </a:rPr>
            </a:br>
            <a:br>
              <a:rPr lang="en-US" altLang="zh-CN" sz="2800">
                <a:ea typeface="宋体" panose="02010600030101010101" pitchFamily="2" charset="-122"/>
              </a:rPr>
            </a:br>
            <a:br>
              <a:rPr lang="en-US" altLang="zh-CN" sz="2800">
                <a:ea typeface="宋体" panose="02010600030101010101" pitchFamily="2" charset="-122"/>
              </a:rPr>
            </a:br>
            <a:endParaRPr lang="en-US" altLang="en-US" sz="2800">
              <a:ea typeface="宋体" panose="02010600030101010101" pitchFamily="2" charset="-122"/>
            </a:endParaRPr>
          </a:p>
        </p:txBody>
      </p:sp>
      <p:pic>
        <p:nvPicPr>
          <p:cNvPr id="81925" name="Picture 5" descr="gandhi">
            <a:extLst>
              <a:ext uri="{FF2B5EF4-FFF2-40B4-BE49-F238E27FC236}">
                <a16:creationId xmlns:a16="http://schemas.microsoft.com/office/drawing/2014/main" id="{60FF1FCD-D4BD-4B54-BD43-A36084B9B4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888" y="2781300"/>
            <a:ext cx="2446337" cy="2924175"/>
          </a:xfrm>
          <a:prstGeom prst="rect">
            <a:avLst/>
          </a:prstGeom>
          <a:noFill/>
          <a:effectLst>
            <a:outerShdw dist="107763" dir="189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81926" name="Rectangle 6">
            <a:extLst>
              <a:ext uri="{FF2B5EF4-FFF2-40B4-BE49-F238E27FC236}">
                <a16:creationId xmlns:a16="http://schemas.microsoft.com/office/drawing/2014/main" id="{1F56E011-A0E7-4DF1-B558-0376D290842B}"/>
              </a:ext>
            </a:extLst>
          </p:cNvPr>
          <p:cNvSpPr>
            <a:spLocks noChangeArrowheads="1"/>
          </p:cNvSpPr>
          <p:nvPr/>
        </p:nvSpPr>
        <p:spPr bwMode="auto">
          <a:xfrm>
            <a:off x="539750" y="2781300"/>
            <a:ext cx="4897438" cy="250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buClr>
                <a:schemeClr val="hlink"/>
              </a:buClr>
              <a:buSzPct val="65000"/>
              <a:buFont typeface="Wingdings" panose="05000000000000000000" pitchFamily="2" charset="2"/>
              <a:buChar char="n"/>
            </a:pPr>
            <a:r>
              <a:rPr lang="en-US" altLang="zh-CN" sz="2400">
                <a:ea typeface="宋体" panose="02010600030101010101" pitchFamily="2" charset="-122"/>
              </a:rPr>
              <a:t> </a:t>
            </a:r>
            <a:r>
              <a:rPr lang="en-US" altLang="zh-CN" sz="2400">
                <a:effectLst>
                  <a:outerShdw blurRad="38100" dist="38100" dir="2700000" algn="tl">
                    <a:srgbClr val="000000"/>
                  </a:outerShdw>
                </a:effectLst>
                <a:ea typeface="宋体" panose="02010600030101010101" pitchFamily="2" charset="-122"/>
              </a:rPr>
              <a:t>"I wanted to know the best of one who holds today's undisputed sway over the hearts of millions of mankind..</a:t>
            </a:r>
          </a:p>
          <a:p>
            <a:pPr>
              <a:lnSpc>
                <a:spcPct val="80000"/>
              </a:lnSpc>
              <a:spcBef>
                <a:spcPct val="20000"/>
              </a:spcBef>
              <a:buClr>
                <a:schemeClr val="hlink"/>
              </a:buClr>
              <a:buSzPct val="65000"/>
              <a:buFont typeface="Wingdings" panose="05000000000000000000" pitchFamily="2" charset="2"/>
              <a:buChar char="n"/>
            </a:pPr>
            <a:r>
              <a:rPr lang="en-US" altLang="zh-CN" sz="2400">
                <a:effectLst>
                  <a:outerShdw blurRad="38100" dist="38100" dir="2700000" algn="tl">
                    <a:srgbClr val="000000"/>
                  </a:outerShdw>
                </a:effectLst>
                <a:ea typeface="宋体" panose="02010600030101010101" pitchFamily="2" charset="-122"/>
              </a:rPr>
              <a:t> I became more than convinced that it was not the sword that won a place for Islam in those days in the scheme of life.</a:t>
            </a:r>
            <a:r>
              <a:rPr lang="en-US" altLang="zh-CN" sz="2400">
                <a:ea typeface="宋体" panose="02010600030101010101" pitchFamily="2" charset="-122"/>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5A13257E-54C9-45D6-9CD5-A165DF0B304D}"/>
              </a:ext>
            </a:extLst>
          </p:cNvPr>
          <p:cNvSpPr>
            <a:spLocks noGrp="1" noChangeArrowheads="1"/>
          </p:cNvSpPr>
          <p:nvPr>
            <p:ph type="title"/>
          </p:nvPr>
        </p:nvSpPr>
        <p:spPr/>
        <p:txBody>
          <a:bodyPr/>
          <a:lstStyle/>
          <a:p>
            <a:r>
              <a:rPr lang="en-US" altLang="zh-CN" sz="3200">
                <a:solidFill>
                  <a:srgbClr val="99CCFF"/>
                </a:solidFill>
                <a:latin typeface="Antique Olive Compact" pitchFamily="34" charset="0"/>
                <a:ea typeface="宋体" panose="02010600030101010101" pitchFamily="2" charset="-122"/>
              </a:rPr>
              <a:t>MAHATMA GANDHI</a:t>
            </a:r>
            <a:endParaRPr lang="en-US" altLang="en-US" sz="3200">
              <a:solidFill>
                <a:srgbClr val="99CCFF"/>
              </a:solidFill>
              <a:latin typeface="Antique Olive Compact" pitchFamily="34" charset="0"/>
              <a:ea typeface="宋体" panose="02010600030101010101" pitchFamily="2" charset="-122"/>
            </a:endParaRPr>
          </a:p>
        </p:txBody>
      </p:sp>
      <p:sp>
        <p:nvSpPr>
          <p:cNvPr id="95236" name="Rectangle 4">
            <a:extLst>
              <a:ext uri="{FF2B5EF4-FFF2-40B4-BE49-F238E27FC236}">
                <a16:creationId xmlns:a16="http://schemas.microsoft.com/office/drawing/2014/main" id="{FC094E7E-ADB5-48D5-A1B9-834958A2007B}"/>
              </a:ext>
            </a:extLst>
          </p:cNvPr>
          <p:cNvSpPr>
            <a:spLocks noGrp="1" noChangeArrowheads="1"/>
          </p:cNvSpPr>
          <p:nvPr>
            <p:ph type="body" idx="1"/>
          </p:nvPr>
        </p:nvSpPr>
        <p:spPr>
          <a:noFill/>
          <a:ln/>
        </p:spPr>
        <p:txBody>
          <a:bodyPr/>
          <a:lstStyle/>
          <a:p>
            <a:pPr>
              <a:lnSpc>
                <a:spcPct val="80000"/>
              </a:lnSpc>
            </a:pPr>
            <a:r>
              <a:rPr lang="en-US" altLang="zh-CN" sz="2800">
                <a:ea typeface="宋体" panose="02010600030101010101" pitchFamily="2" charset="-122"/>
              </a:rPr>
              <a:t>It was the rigid simplicity, the utter self-effacement of the Prophet, the scrupulous regard for his pledges, his intense devotion to this friends and followers, his intrepidity, his fearlessness, his absolute trust in God and in his own mission. These and not the sword carried everything before them and surmounted every obstacle. When I closed the 2nd volume (of the Prophet's biography), I was sorry there was not more for me to read of the great life."</a:t>
            </a:r>
            <a:br>
              <a:rPr lang="en-US" altLang="zh-CN" sz="2800">
                <a:ea typeface="宋体" panose="02010600030101010101" pitchFamily="2" charset="-122"/>
              </a:rPr>
            </a:br>
            <a:br>
              <a:rPr lang="en-US" altLang="zh-CN" sz="2800">
                <a:ea typeface="宋体" panose="02010600030101010101" pitchFamily="2" charset="-122"/>
              </a:rPr>
            </a:br>
            <a:endParaRPr lang="en-US" altLang="en-US" sz="2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E2DBDA05-A31A-4840-BFB5-B36509520120}"/>
              </a:ext>
            </a:extLst>
          </p:cNvPr>
          <p:cNvSpPr>
            <a:spLocks noGrp="1" noChangeArrowheads="1"/>
          </p:cNvSpPr>
          <p:nvPr>
            <p:ph type="title"/>
          </p:nvPr>
        </p:nvSpPr>
        <p:spPr>
          <a:xfrm>
            <a:off x="457200" y="414338"/>
            <a:ext cx="8229600" cy="1143000"/>
          </a:xfrm>
        </p:spPr>
        <p:txBody>
          <a:bodyPr/>
          <a:lstStyle/>
          <a:p>
            <a:br>
              <a:rPr lang="en-US" altLang="zh-CN" sz="3000">
                <a:ea typeface="宋体" panose="02010600030101010101" pitchFamily="2" charset="-122"/>
              </a:rPr>
            </a:br>
            <a:r>
              <a:rPr lang="en-US" altLang="zh-CN" sz="3000">
                <a:solidFill>
                  <a:srgbClr val="99CCFF"/>
                </a:solidFill>
                <a:latin typeface="Antique Olive Compact" pitchFamily="34" charset="0"/>
                <a:ea typeface="宋体" panose="02010600030101010101" pitchFamily="2" charset="-122"/>
              </a:rPr>
              <a:t>THOMAS CARLYLE</a:t>
            </a:r>
            <a:r>
              <a:rPr lang="en-US" altLang="zh-CN" sz="3000">
                <a:ea typeface="宋体" panose="02010600030101010101" pitchFamily="2" charset="-122"/>
              </a:rPr>
              <a:t> in his HEROES AND HEROWORSHIP, was simply amazed as to:</a:t>
            </a:r>
            <a:br>
              <a:rPr lang="en-US" altLang="zh-CN" sz="3000">
                <a:ea typeface="宋体" panose="02010600030101010101" pitchFamily="2" charset="-122"/>
              </a:rPr>
            </a:br>
            <a:br>
              <a:rPr lang="en-US" altLang="zh-CN" sz="3000">
                <a:ea typeface="宋体" panose="02010600030101010101" pitchFamily="2" charset="-122"/>
              </a:rPr>
            </a:br>
            <a:endParaRPr lang="en-US" altLang="en-US" sz="3000"/>
          </a:p>
        </p:txBody>
      </p:sp>
      <p:sp>
        <p:nvSpPr>
          <p:cNvPr id="82947" name="Rectangle 3">
            <a:extLst>
              <a:ext uri="{FF2B5EF4-FFF2-40B4-BE49-F238E27FC236}">
                <a16:creationId xmlns:a16="http://schemas.microsoft.com/office/drawing/2014/main" id="{C89BFBCF-368B-463D-A28E-59D6FA8A739D}"/>
              </a:ext>
            </a:extLst>
          </p:cNvPr>
          <p:cNvSpPr>
            <a:spLocks noGrp="1" noChangeArrowheads="1"/>
          </p:cNvSpPr>
          <p:nvPr>
            <p:ph type="body" sz="half" idx="1"/>
          </p:nvPr>
        </p:nvSpPr>
        <p:spPr>
          <a:xfrm>
            <a:off x="457200" y="1600200"/>
            <a:ext cx="4475163" cy="4530725"/>
          </a:xfrm>
        </p:spPr>
        <p:txBody>
          <a:bodyPr/>
          <a:lstStyle/>
          <a:p>
            <a:pPr>
              <a:lnSpc>
                <a:spcPct val="80000"/>
              </a:lnSpc>
            </a:pPr>
            <a:r>
              <a:rPr lang="en-US" altLang="zh-CN" sz="2000">
                <a:ea typeface="宋体" panose="02010600030101010101" pitchFamily="2" charset="-122"/>
              </a:rPr>
              <a:t>"How one man single-handedly, could weld warring tribes and wandering Bedouins into a most powerful and civilized nation in less than two</a:t>
            </a:r>
            <a:br>
              <a:rPr lang="en-US" altLang="zh-CN" sz="2000">
                <a:ea typeface="宋体" panose="02010600030101010101" pitchFamily="2" charset="-122"/>
              </a:rPr>
            </a:br>
            <a:r>
              <a:rPr lang="en-US" altLang="zh-CN" sz="2000">
                <a:ea typeface="宋体" panose="02010600030101010101" pitchFamily="2" charset="-122"/>
              </a:rPr>
              <a:t>decades."</a:t>
            </a:r>
            <a:br>
              <a:rPr lang="en-US" altLang="zh-CN" sz="2000">
                <a:ea typeface="宋体" panose="02010600030101010101" pitchFamily="2" charset="-122"/>
              </a:rPr>
            </a:br>
            <a:br>
              <a:rPr lang="en-US" altLang="zh-CN" sz="2000">
                <a:ea typeface="宋体" panose="02010600030101010101" pitchFamily="2" charset="-122"/>
              </a:rPr>
            </a:br>
            <a:r>
              <a:rPr lang="en-US" altLang="zh-CN" sz="2000">
                <a:ea typeface="宋体" panose="02010600030101010101" pitchFamily="2" charset="-122"/>
              </a:rPr>
              <a:t>"The lies (Western slander) which well-meaning zeal has heaped round this man (Muhammad) are disgraceful to ourselves only."</a:t>
            </a:r>
            <a:br>
              <a:rPr lang="en-US" altLang="zh-CN" sz="2000">
                <a:ea typeface="宋体" panose="02010600030101010101" pitchFamily="2" charset="-122"/>
              </a:rPr>
            </a:br>
            <a:br>
              <a:rPr lang="en-US" altLang="zh-CN" sz="2000">
                <a:ea typeface="宋体" panose="02010600030101010101" pitchFamily="2" charset="-122"/>
              </a:rPr>
            </a:br>
            <a:r>
              <a:rPr lang="en-US" altLang="zh-CN" sz="2000">
                <a:ea typeface="宋体" panose="02010600030101010101" pitchFamily="2" charset="-122"/>
              </a:rPr>
              <a:t>"A silent great soul, one of that who cannot but be earnest. He was to kindle the world, the world’s Maker had ordered so."</a:t>
            </a:r>
            <a:br>
              <a:rPr lang="en-US" altLang="zh-CN" sz="2000">
                <a:ea typeface="宋体" panose="02010600030101010101" pitchFamily="2" charset="-122"/>
              </a:rPr>
            </a:br>
            <a:br>
              <a:rPr lang="en-US" altLang="zh-CN" sz="2000">
                <a:ea typeface="宋体" panose="02010600030101010101" pitchFamily="2" charset="-122"/>
              </a:rPr>
            </a:br>
            <a:endParaRPr lang="en-US" altLang="en-US" sz="2000"/>
          </a:p>
        </p:txBody>
      </p:sp>
      <p:pic>
        <p:nvPicPr>
          <p:cNvPr id="82949" name="Picture 5" descr="250px-Thomas_Carlyle_2">
            <a:extLst>
              <a:ext uri="{FF2B5EF4-FFF2-40B4-BE49-F238E27FC236}">
                <a16:creationId xmlns:a16="http://schemas.microsoft.com/office/drawing/2014/main" id="{B22674AF-2260-4F47-9654-193BC484997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508625" y="1628775"/>
            <a:ext cx="3175000" cy="4013200"/>
          </a:xfrm>
          <a:noFill/>
          <a:ln/>
          <a:effectLst>
            <a:outerShdw dist="107763" dir="189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A8EB9F62-1981-4246-A1F2-E8515485C416}"/>
              </a:ext>
            </a:extLst>
          </p:cNvPr>
          <p:cNvSpPr>
            <a:spLocks noChangeArrowheads="1"/>
          </p:cNvSpPr>
          <p:nvPr/>
        </p:nvSpPr>
        <p:spPr bwMode="auto">
          <a:xfrm>
            <a:off x="539750" y="22050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1pPr>
            <a:lvl2pPr algn="ctr">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2pPr>
            <a:lvl3pPr algn="ctr">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3pPr>
            <a:lvl4pPr algn="ctr">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4pPr>
            <a:lvl5pPr algn="ctr">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5pPr>
            <a:lvl6pPr marL="457200" algn="ctr" fontAlgn="base">
              <a:spcBef>
                <a:spcPct val="0"/>
              </a:spcBef>
              <a:spcAft>
                <a:spcPct val="0"/>
              </a:spcAft>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6pPr>
            <a:lvl7pPr marL="914400" algn="ctr" fontAlgn="base">
              <a:spcBef>
                <a:spcPct val="0"/>
              </a:spcBef>
              <a:spcAft>
                <a:spcPct val="0"/>
              </a:spcAft>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7pPr>
            <a:lvl8pPr marL="1371600" algn="ctr" fontAlgn="base">
              <a:spcBef>
                <a:spcPct val="0"/>
              </a:spcBef>
              <a:spcAft>
                <a:spcPct val="0"/>
              </a:spcAft>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8pPr>
            <a:lvl9pPr marL="1828800" algn="ctr" fontAlgn="base">
              <a:spcBef>
                <a:spcPct val="0"/>
              </a:spcBef>
              <a:spcAft>
                <a:spcPct val="0"/>
              </a:spcAft>
              <a:defRPr sz="5400">
                <a:solidFill>
                  <a:schemeClr val="tx2"/>
                </a:solidFill>
                <a:effectLst>
                  <a:outerShdw blurRad="38100" dist="38100" dir="2700000" algn="tl">
                    <a:srgbClr val="000000"/>
                  </a:outerShdw>
                </a:effectLst>
                <a:latin typeface="Arial" panose="020B0604020202020204" pitchFamily="34" charset="0"/>
                <a:cs typeface="Arial" panose="020B0604020202020204" pitchFamily="34" charset="0"/>
              </a:defRPr>
            </a:lvl9pPr>
          </a:lstStyle>
          <a:p>
            <a:r>
              <a:rPr lang="en-US" altLang="zh-CN" sz="3500">
                <a:solidFill>
                  <a:srgbClr val="99CCFF"/>
                </a:solidFill>
                <a:latin typeface="Antique Olive Compact" pitchFamily="34" charset="0"/>
                <a:ea typeface="宋体" panose="02010600030101010101" pitchFamily="2" charset="-122"/>
              </a:rPr>
              <a:t>YOU SHOULD KNOW THIS MAN</a:t>
            </a:r>
            <a:endParaRPr lang="en-US" altLang="en-US" sz="3500">
              <a:solidFill>
                <a:srgbClr val="99CCFF"/>
              </a:solidFill>
              <a:latin typeface="Antique Olive Compact"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84E06546-223F-420A-AB95-3027C64023B7}"/>
              </a:ext>
            </a:extLst>
          </p:cNvPr>
          <p:cNvSpPr>
            <a:spLocks noGrp="1" noChangeArrowheads="1"/>
          </p:cNvSpPr>
          <p:nvPr>
            <p:ph type="title"/>
          </p:nvPr>
        </p:nvSpPr>
        <p:spPr/>
        <p:txBody>
          <a:bodyPr/>
          <a:lstStyle/>
          <a:p>
            <a:r>
              <a:rPr lang="en-US" altLang="zh-CN" sz="4000">
                <a:ea typeface="宋体" panose="02010600030101010101" pitchFamily="2" charset="-122"/>
              </a:rPr>
              <a:t>Now please relax for</a:t>
            </a:r>
            <a:br>
              <a:rPr lang="en-US" altLang="zh-CN" sz="4000">
                <a:ea typeface="宋体" panose="02010600030101010101" pitchFamily="2" charset="-122"/>
              </a:rPr>
            </a:br>
            <a:r>
              <a:rPr lang="en-US" altLang="zh-CN" sz="4000">
                <a:ea typeface="宋体" panose="02010600030101010101" pitchFamily="2" charset="-122"/>
              </a:rPr>
              <a:t>a moment</a:t>
            </a:r>
            <a:endParaRPr lang="en-US" altLang="en-US" sz="4000"/>
          </a:p>
        </p:txBody>
      </p:sp>
      <p:sp>
        <p:nvSpPr>
          <p:cNvPr id="71683" name="Rectangle 3">
            <a:extLst>
              <a:ext uri="{FF2B5EF4-FFF2-40B4-BE49-F238E27FC236}">
                <a16:creationId xmlns:a16="http://schemas.microsoft.com/office/drawing/2014/main" id="{F2A321ED-2981-4AF7-9918-9CA7E1339E11}"/>
              </a:ext>
            </a:extLst>
          </p:cNvPr>
          <p:cNvSpPr>
            <a:spLocks noGrp="1" noChangeArrowheads="1"/>
          </p:cNvSpPr>
          <p:nvPr>
            <p:ph type="body" idx="1"/>
          </p:nvPr>
        </p:nvSpPr>
        <p:spPr>
          <a:xfrm>
            <a:off x="457200" y="1922463"/>
            <a:ext cx="8229600" cy="4530725"/>
          </a:xfrm>
        </p:spPr>
        <p:txBody>
          <a:bodyPr/>
          <a:lstStyle/>
          <a:p>
            <a:r>
              <a:rPr lang="en-US" altLang="zh-CN">
                <a:ea typeface="宋体" panose="02010600030101010101" pitchFamily="2" charset="-122"/>
              </a:rPr>
              <a:t>The least YOU could do as thinking and concerned human being is to stop for</a:t>
            </a:r>
            <a:br>
              <a:rPr lang="en-US" altLang="zh-CN">
                <a:ea typeface="宋体" panose="02010600030101010101" pitchFamily="2" charset="-122"/>
              </a:rPr>
            </a:br>
            <a:r>
              <a:rPr lang="en-US" altLang="zh-CN">
                <a:ea typeface="宋体" panose="02010600030101010101" pitchFamily="2" charset="-122"/>
              </a:rPr>
              <a:t>a moment and ask yourself: Could these statements sounding so extraordinary</a:t>
            </a:r>
            <a:br>
              <a:rPr lang="en-US" altLang="zh-CN">
                <a:ea typeface="宋体" panose="02010600030101010101" pitchFamily="2" charset="-122"/>
              </a:rPr>
            </a:br>
            <a:r>
              <a:rPr lang="en-US" altLang="zh-CN">
                <a:ea typeface="宋体" panose="02010600030101010101" pitchFamily="2" charset="-122"/>
              </a:rPr>
              <a:t>and revolutionary be really true? </a:t>
            </a:r>
            <a:endParaRPr lang="en-US"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C0B6F162-19D2-41B7-B551-1CFD74DAB1F5}"/>
              </a:ext>
            </a:extLst>
          </p:cNvPr>
          <p:cNvSpPr>
            <a:spLocks noGrp="1" noChangeArrowheads="1"/>
          </p:cNvSpPr>
          <p:nvPr>
            <p:ph type="title"/>
          </p:nvPr>
        </p:nvSpPr>
        <p:spPr/>
        <p:txBody>
          <a:bodyPr/>
          <a:lstStyle/>
          <a:p>
            <a:endParaRPr lang="en-US" altLang="en-US"/>
          </a:p>
        </p:txBody>
      </p:sp>
      <p:sp>
        <p:nvSpPr>
          <p:cNvPr id="72707" name="Rectangle 3">
            <a:extLst>
              <a:ext uri="{FF2B5EF4-FFF2-40B4-BE49-F238E27FC236}">
                <a16:creationId xmlns:a16="http://schemas.microsoft.com/office/drawing/2014/main" id="{6E9DE2FA-DF68-4E19-AAA9-E7C01156057D}"/>
              </a:ext>
            </a:extLst>
          </p:cNvPr>
          <p:cNvSpPr>
            <a:spLocks noGrp="1" noChangeArrowheads="1"/>
          </p:cNvSpPr>
          <p:nvPr>
            <p:ph type="body" idx="1"/>
          </p:nvPr>
        </p:nvSpPr>
        <p:spPr/>
        <p:txBody>
          <a:bodyPr/>
          <a:lstStyle/>
          <a:p>
            <a:r>
              <a:rPr lang="en-US" altLang="zh-CN">
                <a:ea typeface="宋体" panose="02010600030101010101" pitchFamily="2" charset="-122"/>
              </a:rPr>
              <a:t> And supposing they really are true and</a:t>
            </a:r>
            <a:br>
              <a:rPr lang="en-US" altLang="zh-CN">
                <a:ea typeface="宋体" panose="02010600030101010101" pitchFamily="2" charset="-122"/>
              </a:rPr>
            </a:br>
            <a:r>
              <a:rPr lang="en-US" altLang="zh-CN">
                <a:ea typeface="宋体" panose="02010600030101010101" pitchFamily="2" charset="-122"/>
              </a:rPr>
              <a:t>you did not know this man MUHAMMAD (pbuh)or hear about him, isn't it time</a:t>
            </a:r>
            <a:br>
              <a:rPr lang="en-US" altLang="zh-CN">
                <a:ea typeface="宋体" panose="02010600030101010101" pitchFamily="2" charset="-122"/>
              </a:rPr>
            </a:br>
            <a:r>
              <a:rPr lang="en-US" altLang="zh-CN">
                <a:ea typeface="宋体" panose="02010600030101010101" pitchFamily="2" charset="-122"/>
              </a:rPr>
              <a:t>you responded to this tremendous challenge and put in some effort to know</a:t>
            </a:r>
            <a:br>
              <a:rPr lang="en-US" altLang="zh-CN">
                <a:ea typeface="宋体" panose="02010600030101010101" pitchFamily="2" charset="-122"/>
              </a:rPr>
            </a:br>
            <a:r>
              <a:rPr lang="en-US" altLang="zh-CN">
                <a:ea typeface="宋体" panose="02010600030101010101" pitchFamily="2" charset="-122"/>
              </a:rPr>
              <a:t>him?</a:t>
            </a:r>
            <a:br>
              <a:rPr lang="en-US" altLang="zh-CN">
                <a:ea typeface="宋体" panose="02010600030101010101" pitchFamily="2" charset="-122"/>
              </a:rPr>
            </a:br>
            <a:br>
              <a:rPr lang="en-US" altLang="zh-CN">
                <a:ea typeface="宋体" panose="02010600030101010101" pitchFamily="2" charset="-122"/>
              </a:rPr>
            </a:br>
            <a:endParaRPr lang="en-US"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DA8532F3-07F8-4334-80BB-8C702FA1AF59}"/>
              </a:ext>
            </a:extLst>
          </p:cNvPr>
          <p:cNvSpPr>
            <a:spLocks noGrp="1" noChangeArrowheads="1"/>
          </p:cNvSpPr>
          <p:nvPr>
            <p:ph type="title"/>
          </p:nvPr>
        </p:nvSpPr>
        <p:spPr/>
        <p:txBody>
          <a:bodyPr/>
          <a:lstStyle/>
          <a:p>
            <a:r>
              <a:rPr lang="en-US" altLang="en-US"/>
              <a:t>Dear,</a:t>
            </a:r>
          </a:p>
        </p:txBody>
      </p:sp>
      <p:sp>
        <p:nvSpPr>
          <p:cNvPr id="73731" name="Rectangle 3">
            <a:extLst>
              <a:ext uri="{FF2B5EF4-FFF2-40B4-BE49-F238E27FC236}">
                <a16:creationId xmlns:a16="http://schemas.microsoft.com/office/drawing/2014/main" id="{5AC5C088-30C0-460C-B130-A75AE87127E1}"/>
              </a:ext>
            </a:extLst>
          </p:cNvPr>
          <p:cNvSpPr>
            <a:spLocks noGrp="1" noChangeArrowheads="1"/>
          </p:cNvSpPr>
          <p:nvPr>
            <p:ph type="body" idx="1"/>
          </p:nvPr>
        </p:nvSpPr>
        <p:spPr/>
        <p:txBody>
          <a:bodyPr/>
          <a:lstStyle/>
          <a:p>
            <a:pPr>
              <a:buFont typeface="Wingdings" panose="05000000000000000000" pitchFamily="2" charset="2"/>
              <a:buNone/>
            </a:pPr>
            <a:br>
              <a:rPr lang="en-US" altLang="zh-CN">
                <a:ea typeface="宋体" panose="02010600030101010101" pitchFamily="2" charset="-122"/>
              </a:rPr>
            </a:br>
            <a:r>
              <a:rPr lang="en-US" altLang="zh-CN">
                <a:ea typeface="宋体" panose="02010600030101010101" pitchFamily="2" charset="-122"/>
              </a:rPr>
              <a:t>It will cost you nothing but it may prove to be the beginning of a</a:t>
            </a:r>
            <a:br>
              <a:rPr lang="en-US" altLang="zh-CN">
                <a:ea typeface="宋体" panose="02010600030101010101" pitchFamily="2" charset="-122"/>
              </a:rPr>
            </a:br>
            <a:r>
              <a:rPr lang="en-US" altLang="zh-CN">
                <a:ea typeface="宋体" panose="02010600030101010101" pitchFamily="2" charset="-122"/>
              </a:rPr>
              <a:t>completely new era in your life.</a:t>
            </a:r>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a:extLst>
              <a:ext uri="{FF2B5EF4-FFF2-40B4-BE49-F238E27FC236}">
                <a16:creationId xmlns:a16="http://schemas.microsoft.com/office/drawing/2014/main" id="{14838505-39AA-438F-B8F1-F2643F36ABBD}"/>
              </a:ext>
            </a:extLst>
          </p:cNvPr>
          <p:cNvSpPr>
            <a:spLocks noGrp="1" noChangeArrowheads="1"/>
          </p:cNvSpPr>
          <p:nvPr>
            <p:ph type="body" idx="1"/>
          </p:nvPr>
        </p:nvSpPr>
        <p:spPr>
          <a:xfrm>
            <a:off x="457200" y="4005262"/>
            <a:ext cx="8229600" cy="2520081"/>
          </a:xfrm>
        </p:spPr>
        <p:txBody>
          <a:bodyPr/>
          <a:lstStyle/>
          <a:p>
            <a:pPr algn="r">
              <a:lnSpc>
                <a:spcPct val="90000"/>
              </a:lnSpc>
              <a:buFont typeface="Wingdings" panose="05000000000000000000" pitchFamily="2" charset="2"/>
              <a:buNone/>
            </a:pPr>
            <a:endParaRPr lang="en-US" altLang="en-US" sz="2000" dirty="0"/>
          </a:p>
          <a:p>
            <a:pPr algn="r">
              <a:lnSpc>
                <a:spcPct val="90000"/>
              </a:lnSpc>
              <a:buFont typeface="Wingdings" panose="05000000000000000000" pitchFamily="2" charset="2"/>
              <a:buNone/>
            </a:pPr>
            <a:endParaRPr lang="en-US" altLang="en-US" sz="2000" dirty="0"/>
          </a:p>
          <a:p>
            <a:pPr algn="r">
              <a:lnSpc>
                <a:spcPct val="90000"/>
              </a:lnSpc>
              <a:buFont typeface="Wingdings" panose="05000000000000000000" pitchFamily="2" charset="2"/>
              <a:buNone/>
            </a:pPr>
            <a:endParaRPr lang="en-US" altLang="en-US" sz="2000" dirty="0"/>
          </a:p>
          <a:p>
            <a:pPr algn="r">
              <a:lnSpc>
                <a:spcPct val="90000"/>
              </a:lnSpc>
              <a:buFont typeface="Wingdings" panose="05000000000000000000" pitchFamily="2" charset="2"/>
              <a:buNone/>
            </a:pPr>
            <a:r>
              <a:rPr lang="en-US" altLang="en-US" sz="2000" dirty="0"/>
              <a:t>Any queries? please don’t hesitate to contact</a:t>
            </a:r>
          </a:p>
          <a:p>
            <a:pPr algn="r">
              <a:lnSpc>
                <a:spcPct val="90000"/>
              </a:lnSpc>
              <a:buFont typeface="Wingdings" panose="05000000000000000000" pitchFamily="2" charset="2"/>
              <a:buNone/>
            </a:pPr>
            <a:endParaRPr lang="en-US" altLang="en-US" sz="2000" dirty="0"/>
          </a:p>
          <a:p>
            <a:pPr algn="r">
              <a:lnSpc>
                <a:spcPct val="90000"/>
              </a:lnSpc>
              <a:buNone/>
            </a:pPr>
            <a:r>
              <a:rPr lang="en-US" altLang="en-US" sz="2000" dirty="0">
                <a:hlinkClick r:id="rId2"/>
              </a:rPr>
              <a:t>http://answers.islammercy.net/</a:t>
            </a:r>
            <a:endParaRPr lang="en-US" altLang="en-US" sz="2000" dirty="0"/>
          </a:p>
          <a:p>
            <a:pPr algn="r">
              <a:lnSpc>
                <a:spcPct val="90000"/>
              </a:lnSpc>
              <a:buNone/>
            </a:pPr>
            <a:r>
              <a:rPr lang="en-US" sz="2000" u="sng" dirty="0">
                <a:effectLst/>
                <a:hlinkClick r:id="rId3"/>
              </a:rPr>
              <a:t>Answers@IslamMercy.net</a:t>
            </a:r>
            <a:endParaRPr lang="en-US" altLang="en-US" sz="2000" dirty="0"/>
          </a:p>
          <a:p>
            <a:pPr algn="r">
              <a:lnSpc>
                <a:spcPct val="90000"/>
              </a:lnSpc>
              <a:buNone/>
            </a:pPr>
            <a:endParaRPr lang="en-US" altLang="en-US" sz="2000" dirty="0"/>
          </a:p>
          <a:p>
            <a:pPr algn="r">
              <a:lnSpc>
                <a:spcPct val="90000"/>
              </a:lnSpc>
              <a:buNone/>
            </a:pPr>
            <a:endParaRPr lang="en-US" altLang="en-US" sz="2000" dirty="0"/>
          </a:p>
          <a:p>
            <a:pPr algn="r">
              <a:lnSpc>
                <a:spcPct val="90000"/>
              </a:lnSpc>
              <a:buNone/>
            </a:pPr>
            <a:endParaRPr lang="en-US" altLang="en-US" sz="2000" dirty="0"/>
          </a:p>
        </p:txBody>
      </p:sp>
      <p:sp>
        <p:nvSpPr>
          <p:cNvPr id="74757" name="Rectangle 5">
            <a:extLst>
              <a:ext uri="{FF2B5EF4-FFF2-40B4-BE49-F238E27FC236}">
                <a16:creationId xmlns:a16="http://schemas.microsoft.com/office/drawing/2014/main" id="{2EA3DE91-8B44-49C0-A4F5-0D64C2D546B4}"/>
              </a:ext>
            </a:extLst>
          </p:cNvPr>
          <p:cNvSpPr>
            <a:spLocks noGrp="1" noChangeArrowheads="1"/>
          </p:cNvSpPr>
          <p:nvPr>
            <p:ph type="title"/>
          </p:nvPr>
        </p:nvSpPr>
        <p:spPr>
          <a:xfrm>
            <a:off x="468313" y="1484313"/>
            <a:ext cx="8229600" cy="1143000"/>
          </a:xfrm>
          <a:noFill/>
          <a:ln/>
        </p:spPr>
        <p:txBody>
          <a:bodyPr/>
          <a:lstStyle/>
          <a:p>
            <a:r>
              <a:rPr lang="en-US" altLang="zh-CN" sz="4000">
                <a:solidFill>
                  <a:srgbClr val="99CCFF"/>
                </a:solidFill>
                <a:ea typeface="宋体" panose="02010600030101010101" pitchFamily="2" charset="-122"/>
              </a:rPr>
              <a:t>Thank you for the time</a:t>
            </a:r>
            <a:endParaRPr lang="en-US" altLang="en-US" sz="4000">
              <a:solidFill>
                <a:srgbClr val="99CC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92CA8F8-8250-42E4-A6F7-03C2C6EB595F}"/>
              </a:ext>
            </a:extLst>
          </p:cNvPr>
          <p:cNvSpPr>
            <a:spLocks noGrp="1" noChangeArrowheads="1"/>
          </p:cNvSpPr>
          <p:nvPr>
            <p:ph type="title"/>
          </p:nvPr>
        </p:nvSpPr>
        <p:spPr>
          <a:xfrm>
            <a:off x="250825" y="620713"/>
            <a:ext cx="5472113" cy="1143000"/>
          </a:xfrm>
        </p:spPr>
        <p:txBody>
          <a:bodyPr/>
          <a:lstStyle/>
          <a:p>
            <a:r>
              <a:rPr lang="en-US" altLang="zh-CN" sz="2800" b="1">
                <a:solidFill>
                  <a:srgbClr val="99CCFF"/>
                </a:solidFill>
                <a:latin typeface="Antique Olive Compact" pitchFamily="34" charset="0"/>
                <a:ea typeface="宋体" panose="02010600030101010101" pitchFamily="2" charset="-122"/>
              </a:rPr>
              <a:t>ENCYCLOPAEDIA BRITANNICA</a:t>
            </a:r>
            <a:r>
              <a:rPr lang="en-US" altLang="zh-CN" sz="2800" b="1">
                <a:latin typeface="Antique Olive Compact" pitchFamily="34" charset="0"/>
                <a:ea typeface="宋体" panose="02010600030101010101" pitchFamily="2" charset="-122"/>
              </a:rPr>
              <a:t> confirms:</a:t>
            </a:r>
            <a:br>
              <a:rPr lang="en-US" altLang="zh-CN" sz="2800" b="1">
                <a:latin typeface="Antique Olive Compact" pitchFamily="34" charset="0"/>
                <a:ea typeface="宋体" panose="02010600030101010101" pitchFamily="2" charset="-122"/>
              </a:rPr>
            </a:br>
            <a:endParaRPr lang="en-US" altLang="en-US" sz="2800" b="1">
              <a:latin typeface="Antique Olive Compact" pitchFamily="34" charset="0"/>
            </a:endParaRPr>
          </a:p>
        </p:txBody>
      </p:sp>
      <p:sp>
        <p:nvSpPr>
          <p:cNvPr id="49155" name="Rectangle 3">
            <a:extLst>
              <a:ext uri="{FF2B5EF4-FFF2-40B4-BE49-F238E27FC236}">
                <a16:creationId xmlns:a16="http://schemas.microsoft.com/office/drawing/2014/main" id="{19B92252-ECBD-4CDF-AA9C-77C99873CF86}"/>
              </a:ext>
            </a:extLst>
          </p:cNvPr>
          <p:cNvSpPr>
            <a:spLocks noGrp="1" noChangeArrowheads="1"/>
          </p:cNvSpPr>
          <p:nvPr>
            <p:ph type="body" idx="1"/>
          </p:nvPr>
        </p:nvSpPr>
        <p:spPr>
          <a:xfrm>
            <a:off x="457200" y="2138363"/>
            <a:ext cx="8229600" cy="4530725"/>
          </a:xfrm>
        </p:spPr>
        <p:txBody>
          <a:bodyPr/>
          <a:lstStyle/>
          <a:p>
            <a:pPr>
              <a:buFont typeface="Wingdings" panose="05000000000000000000" pitchFamily="2" charset="2"/>
              <a:buNone/>
            </a:pPr>
            <a:br>
              <a:rPr lang="en-US" altLang="zh-CN">
                <a:ea typeface="宋体" panose="02010600030101010101" pitchFamily="2" charset="-122"/>
              </a:rPr>
            </a:br>
            <a:r>
              <a:rPr lang="en-US" altLang="zh-CN">
                <a:ea typeface="宋体" panose="02010600030101010101" pitchFamily="2" charset="-122"/>
              </a:rPr>
              <a:t>“.... A mass of detail in the early sources show that he was an honest and</a:t>
            </a:r>
            <a:br>
              <a:rPr lang="en-US" altLang="zh-CN">
                <a:ea typeface="宋体" panose="02010600030101010101" pitchFamily="2" charset="-122"/>
              </a:rPr>
            </a:br>
            <a:r>
              <a:rPr lang="en-US" altLang="zh-CN">
                <a:ea typeface="宋体" panose="02010600030101010101" pitchFamily="2" charset="-122"/>
              </a:rPr>
              <a:t>upright man who had gained the respect and loyalty of others who were</a:t>
            </a:r>
            <a:br>
              <a:rPr lang="en-US" altLang="zh-CN">
                <a:ea typeface="宋体" panose="02010600030101010101" pitchFamily="2" charset="-122"/>
              </a:rPr>
            </a:br>
            <a:r>
              <a:rPr lang="en-US" altLang="zh-CN">
                <a:ea typeface="宋体" panose="02010600030101010101" pitchFamily="2" charset="-122"/>
              </a:rPr>
              <a:t>like-wise honest and upright men." (Vol. 12)</a:t>
            </a:r>
            <a:br>
              <a:rPr lang="en-US" altLang="zh-CN">
                <a:ea typeface="宋体" panose="02010600030101010101" pitchFamily="2" charset="-122"/>
              </a:rPr>
            </a:br>
            <a:br>
              <a:rPr lang="en-US" altLang="zh-CN">
                <a:ea typeface="宋体" panose="02010600030101010101" pitchFamily="2" charset="-122"/>
              </a:rPr>
            </a:br>
            <a:endParaRPr lang="en-US" altLang="en-US"/>
          </a:p>
        </p:txBody>
      </p:sp>
      <p:pic>
        <p:nvPicPr>
          <p:cNvPr id="49157" name="Picture 5" descr="encylbritcover">
            <a:extLst>
              <a:ext uri="{FF2B5EF4-FFF2-40B4-BE49-F238E27FC236}">
                <a16:creationId xmlns:a16="http://schemas.microsoft.com/office/drawing/2014/main" id="{4D6C6E7F-6F74-4A5A-957A-F221FF71E3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3663" y="549275"/>
            <a:ext cx="1512887" cy="1871663"/>
          </a:xfrm>
          <a:prstGeom prst="rect">
            <a:avLst/>
          </a:prstGeom>
          <a:noFill/>
          <a:effectLst>
            <a:outerShdw dist="107763" dir="189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9DA5E7E2-D4F9-4F4F-A577-7F5DB775A391}"/>
              </a:ext>
            </a:extLst>
          </p:cNvPr>
          <p:cNvSpPr>
            <a:spLocks noGrp="1" noChangeArrowheads="1"/>
          </p:cNvSpPr>
          <p:nvPr>
            <p:ph type="title"/>
          </p:nvPr>
        </p:nvSpPr>
        <p:spPr>
          <a:xfrm>
            <a:off x="0" y="485775"/>
            <a:ext cx="8686800" cy="1143000"/>
          </a:xfrm>
        </p:spPr>
        <p:txBody>
          <a:bodyPr/>
          <a:lstStyle/>
          <a:p>
            <a:r>
              <a:rPr lang="en-US" altLang="zh-CN" sz="3500">
                <a:ea typeface="宋体" panose="02010600030101010101" pitchFamily="2" charset="-122"/>
              </a:rPr>
              <a:t>GEORGE BERNARD SHAW </a:t>
            </a:r>
            <a:br>
              <a:rPr lang="en-US" altLang="zh-CN" sz="3500">
                <a:ea typeface="宋体" panose="02010600030101010101" pitchFamily="2" charset="-122"/>
              </a:rPr>
            </a:br>
            <a:r>
              <a:rPr lang="en-US" altLang="zh-CN" sz="3500">
                <a:ea typeface="宋体" panose="02010600030101010101" pitchFamily="2" charset="-122"/>
              </a:rPr>
              <a:t>about him:</a:t>
            </a:r>
            <a:br>
              <a:rPr lang="en-US" altLang="zh-CN" sz="3500">
                <a:ea typeface="宋体" panose="02010600030101010101" pitchFamily="2" charset="-122"/>
              </a:rPr>
            </a:br>
            <a:endParaRPr lang="en-US" altLang="en-US" sz="3500"/>
          </a:p>
        </p:txBody>
      </p:sp>
      <p:sp>
        <p:nvSpPr>
          <p:cNvPr id="50179" name="Rectangle 3">
            <a:extLst>
              <a:ext uri="{FF2B5EF4-FFF2-40B4-BE49-F238E27FC236}">
                <a16:creationId xmlns:a16="http://schemas.microsoft.com/office/drawing/2014/main" id="{68DDDB27-C15D-4A7F-A861-5B149173D1C1}"/>
              </a:ext>
            </a:extLst>
          </p:cNvPr>
          <p:cNvSpPr>
            <a:spLocks noGrp="1" noChangeArrowheads="1"/>
          </p:cNvSpPr>
          <p:nvPr>
            <p:ph type="body" idx="1"/>
          </p:nvPr>
        </p:nvSpPr>
        <p:spPr>
          <a:xfrm>
            <a:off x="457200" y="1600200"/>
            <a:ext cx="8507413" cy="4530725"/>
          </a:xfrm>
        </p:spPr>
        <p:txBody>
          <a:bodyPr/>
          <a:lstStyle/>
          <a:p>
            <a:pPr>
              <a:lnSpc>
                <a:spcPct val="80000"/>
              </a:lnSpc>
            </a:pPr>
            <a:br>
              <a:rPr lang="en-US" altLang="zh-CN" sz="2400">
                <a:ea typeface="宋体" panose="02010600030101010101" pitchFamily="2" charset="-122"/>
              </a:rPr>
            </a:br>
            <a:r>
              <a:rPr lang="en-US" altLang="zh-CN" sz="2400">
                <a:ea typeface="宋体" panose="02010600030101010101" pitchFamily="2" charset="-122"/>
              </a:rPr>
              <a:t>"If any religion had the chance of ruling over England, nay Europe within the next hundred years, it could be Islam."</a:t>
            </a:r>
            <a:br>
              <a:rPr lang="en-US" altLang="zh-CN" sz="2400">
                <a:ea typeface="宋体" panose="02010600030101010101" pitchFamily="2" charset="-122"/>
              </a:rPr>
            </a:br>
            <a:endParaRPr lang="en-US" altLang="zh-CN" sz="2400">
              <a:ea typeface="宋体" panose="02010600030101010101" pitchFamily="2" charset="-122"/>
            </a:endParaRPr>
          </a:p>
          <a:p>
            <a:pPr>
              <a:lnSpc>
                <a:spcPct val="80000"/>
              </a:lnSpc>
            </a:pPr>
            <a:r>
              <a:rPr lang="en-US" altLang="zh-CN" sz="2400">
                <a:ea typeface="宋体" panose="02010600030101010101" pitchFamily="2" charset="-122"/>
              </a:rPr>
              <a:t>I have always held the religion of Muhammad in high estimation because of its wonderful vitality. It is the only religion, which appears to me to possess that assimilating capacity to the changing phase of existence,</a:t>
            </a:r>
            <a:br>
              <a:rPr lang="en-US" altLang="zh-CN" sz="2400">
                <a:ea typeface="宋体" panose="02010600030101010101" pitchFamily="2" charset="-122"/>
              </a:rPr>
            </a:br>
            <a:r>
              <a:rPr lang="en-US" altLang="zh-CN" sz="2400">
                <a:ea typeface="宋体" panose="02010600030101010101" pitchFamily="2" charset="-122"/>
              </a:rPr>
              <a:t>which can make itself appeal to every age. </a:t>
            </a:r>
          </a:p>
          <a:p>
            <a:pPr>
              <a:lnSpc>
                <a:spcPct val="80000"/>
              </a:lnSpc>
            </a:pPr>
            <a:endParaRPr lang="en-US" altLang="zh-CN" sz="2400">
              <a:ea typeface="宋体" panose="02010600030101010101" pitchFamily="2" charset="-122"/>
            </a:endParaRPr>
          </a:p>
          <a:p>
            <a:pPr>
              <a:lnSpc>
                <a:spcPct val="80000"/>
              </a:lnSpc>
            </a:pPr>
            <a:r>
              <a:rPr lang="en-US" altLang="zh-CN" sz="2400">
                <a:ea typeface="宋体" panose="02010600030101010101" pitchFamily="2" charset="-122"/>
              </a:rPr>
              <a:t>I have studied him - the wonderful man and in my opinion for from being an anti-Christ, he must be called the Savior of Humanity."</a:t>
            </a:r>
            <a:br>
              <a:rPr lang="en-US" altLang="zh-CN" sz="2400">
                <a:ea typeface="宋体" panose="02010600030101010101" pitchFamily="2" charset="-122"/>
              </a:rPr>
            </a:br>
            <a:endParaRPr lang="en-US" alt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38BBE488-42A1-43A3-82A1-9DC3C23E0128}"/>
              </a:ext>
            </a:extLst>
          </p:cNvPr>
          <p:cNvSpPr>
            <a:spLocks noGrp="1" noChangeArrowheads="1"/>
          </p:cNvSpPr>
          <p:nvPr>
            <p:ph type="body" idx="1"/>
          </p:nvPr>
        </p:nvSpPr>
        <p:spPr/>
        <p:txBody>
          <a:bodyPr/>
          <a:lstStyle/>
          <a:p>
            <a:pPr>
              <a:lnSpc>
                <a:spcPct val="90000"/>
              </a:lnSpc>
            </a:pPr>
            <a:br>
              <a:rPr lang="en-US" altLang="zh-CN" sz="2400">
                <a:ea typeface="宋体" panose="02010600030101010101" pitchFamily="2" charset="-122"/>
              </a:rPr>
            </a:br>
            <a:r>
              <a:rPr lang="en-US" altLang="zh-CN" sz="2400">
                <a:ea typeface="宋体" panose="02010600030101010101" pitchFamily="2" charset="-122"/>
              </a:rPr>
              <a:t>"I believe that if a man like him were to assume the dictatorship of the modern world he would succeed in solving its problems in a way that would bring it the much needed peace and happiness: </a:t>
            </a:r>
          </a:p>
          <a:p>
            <a:pPr>
              <a:lnSpc>
                <a:spcPct val="90000"/>
              </a:lnSpc>
            </a:pPr>
            <a:r>
              <a:rPr lang="en-US" altLang="zh-CN" sz="2400">
                <a:ea typeface="宋体" panose="02010600030101010101" pitchFamily="2" charset="-122"/>
              </a:rPr>
              <a:t>I have prophesied about the faith of Muhammad that it would be acceptable to the Europe of tomorrow as</a:t>
            </a:r>
            <a:br>
              <a:rPr lang="en-US" altLang="zh-CN" sz="2400">
                <a:ea typeface="宋体" panose="02010600030101010101" pitchFamily="2" charset="-122"/>
              </a:rPr>
            </a:br>
            <a:r>
              <a:rPr lang="en-US" altLang="zh-CN" sz="2400">
                <a:ea typeface="宋体" panose="02010600030101010101" pitchFamily="2" charset="-122"/>
              </a:rPr>
              <a:t>it is beginning to be acceptable to the Europe of today.”</a:t>
            </a:r>
            <a:br>
              <a:rPr lang="en-US" altLang="zh-CN" sz="2400">
                <a:ea typeface="宋体" panose="02010600030101010101" pitchFamily="2" charset="-122"/>
              </a:rPr>
            </a:br>
            <a:br>
              <a:rPr lang="en-US" altLang="zh-CN" sz="2400">
                <a:ea typeface="宋体" panose="02010600030101010101" pitchFamily="2" charset="-122"/>
              </a:rPr>
            </a:br>
            <a:r>
              <a:rPr lang="en-US" altLang="zh-CN" sz="2400">
                <a:ea typeface="宋体" panose="02010600030101010101" pitchFamily="2" charset="-122"/>
              </a:rPr>
              <a:t> (Sir George Bernard Shaw in 'The Genuine Islam,' Vol. 1, No. 8, 1936.)</a:t>
            </a:r>
            <a:br>
              <a:rPr lang="en-US" altLang="zh-CN" sz="2400">
                <a:ea typeface="宋体" panose="02010600030101010101" pitchFamily="2" charset="-122"/>
              </a:rPr>
            </a:br>
            <a:br>
              <a:rPr lang="en-US" altLang="zh-CN" sz="2400">
                <a:ea typeface="宋体" panose="02010600030101010101" pitchFamily="2" charset="-122"/>
              </a:rPr>
            </a:br>
            <a:endParaRPr lang="en-US" altLang="en-US" sz="2400"/>
          </a:p>
        </p:txBody>
      </p:sp>
      <p:sp>
        <p:nvSpPr>
          <p:cNvPr id="51205" name="Rectangle 5">
            <a:extLst>
              <a:ext uri="{FF2B5EF4-FFF2-40B4-BE49-F238E27FC236}">
                <a16:creationId xmlns:a16="http://schemas.microsoft.com/office/drawing/2014/main" id="{ECF28DB0-E13F-42DF-8FED-8F2D1CD0B449}"/>
              </a:ext>
            </a:extLst>
          </p:cNvPr>
          <p:cNvSpPr>
            <a:spLocks noGrp="1" noChangeArrowheads="1"/>
          </p:cNvSpPr>
          <p:nvPr>
            <p:ph type="title"/>
          </p:nvPr>
        </p:nvSpPr>
        <p:spPr>
          <a:xfrm>
            <a:off x="179388" y="549275"/>
            <a:ext cx="8229600" cy="1143000"/>
          </a:xfrm>
          <a:noFill/>
          <a:ln/>
        </p:spPr>
        <p:txBody>
          <a:bodyPr/>
          <a:lstStyle/>
          <a:p>
            <a:r>
              <a:rPr lang="en-US" altLang="zh-CN" sz="3500">
                <a:ea typeface="宋体" panose="02010600030101010101" pitchFamily="2" charset="-122"/>
              </a:rPr>
              <a:t>GEORGE BERNARD SHAW </a:t>
            </a:r>
            <a:br>
              <a:rPr lang="en-US" altLang="zh-CN" sz="3500">
                <a:ea typeface="宋体" panose="02010600030101010101" pitchFamily="2" charset="-122"/>
              </a:rPr>
            </a:br>
            <a:r>
              <a:rPr lang="en-US" altLang="zh-CN" sz="3500">
                <a:ea typeface="宋体" panose="02010600030101010101" pitchFamily="2" charset="-122"/>
              </a:rPr>
              <a:t> about him:</a:t>
            </a:r>
            <a:br>
              <a:rPr lang="en-US" altLang="zh-CN" sz="3500">
                <a:ea typeface="宋体" panose="02010600030101010101" pitchFamily="2" charset="-122"/>
              </a:rPr>
            </a:br>
            <a:endParaRPr lang="en-US" altLang="en-US" sz="3500"/>
          </a:p>
        </p:txBody>
      </p:sp>
      <p:pic>
        <p:nvPicPr>
          <p:cNvPr id="51208" name="Picture 8" descr="shaw1923">
            <a:extLst>
              <a:ext uri="{FF2B5EF4-FFF2-40B4-BE49-F238E27FC236}">
                <a16:creationId xmlns:a16="http://schemas.microsoft.com/office/drawing/2014/main" id="{20763E86-C63A-4B11-A38A-96E91ED930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1725" y="260350"/>
            <a:ext cx="1366838" cy="16383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87910B3-62EB-4471-8EE5-BD394B4F7CDB}"/>
              </a:ext>
            </a:extLst>
          </p:cNvPr>
          <p:cNvSpPr>
            <a:spLocks noGrp="1" noChangeArrowheads="1"/>
          </p:cNvSpPr>
          <p:nvPr>
            <p:ph type="title"/>
          </p:nvPr>
        </p:nvSpPr>
        <p:spPr/>
        <p:txBody>
          <a:bodyPr/>
          <a:lstStyle/>
          <a:p>
            <a:r>
              <a:rPr lang="en-US" altLang="en-US"/>
              <a:t>He did it…</a:t>
            </a:r>
          </a:p>
        </p:txBody>
      </p:sp>
      <p:sp>
        <p:nvSpPr>
          <p:cNvPr id="52227" name="Rectangle 3">
            <a:extLst>
              <a:ext uri="{FF2B5EF4-FFF2-40B4-BE49-F238E27FC236}">
                <a16:creationId xmlns:a16="http://schemas.microsoft.com/office/drawing/2014/main" id="{CCF25A77-0304-42F2-9179-489E49171999}"/>
              </a:ext>
            </a:extLst>
          </p:cNvPr>
          <p:cNvSpPr>
            <a:spLocks noGrp="1" noChangeArrowheads="1"/>
          </p:cNvSpPr>
          <p:nvPr>
            <p:ph type="body" idx="1"/>
          </p:nvPr>
        </p:nvSpPr>
        <p:spPr/>
        <p:txBody>
          <a:bodyPr/>
          <a:lstStyle/>
          <a:p>
            <a:pPr>
              <a:lnSpc>
                <a:spcPct val="80000"/>
              </a:lnSpc>
            </a:pPr>
            <a:r>
              <a:rPr lang="en-US" altLang="zh-CN" sz="2800">
                <a:ea typeface="宋体" panose="02010600030101010101" pitchFamily="2" charset="-122"/>
              </a:rPr>
              <a:t>He was by far the most remarkable man that ever set foot on this earth. </a:t>
            </a:r>
          </a:p>
          <a:p>
            <a:pPr>
              <a:lnSpc>
                <a:spcPct val="80000"/>
              </a:lnSpc>
            </a:pPr>
            <a:r>
              <a:rPr lang="en-US" altLang="zh-CN" sz="2800">
                <a:ea typeface="宋体" panose="02010600030101010101" pitchFamily="2" charset="-122"/>
              </a:rPr>
              <a:t>He preached a religion, founded a state, built a nation, laid down a moral code, initiated numerous social and political reforms</a:t>
            </a:r>
          </a:p>
          <a:p>
            <a:pPr>
              <a:lnSpc>
                <a:spcPct val="80000"/>
              </a:lnSpc>
            </a:pPr>
            <a:r>
              <a:rPr lang="en-US" altLang="zh-CN" sz="2800">
                <a:ea typeface="宋体" panose="02010600030101010101" pitchFamily="2" charset="-122"/>
              </a:rPr>
              <a:t>He established a powerful and dynamic society to practice and represent his teachings and</a:t>
            </a:r>
            <a:br>
              <a:rPr lang="en-US" altLang="zh-CN" sz="2800">
                <a:ea typeface="宋体" panose="02010600030101010101" pitchFamily="2" charset="-122"/>
              </a:rPr>
            </a:br>
            <a:r>
              <a:rPr lang="en-US" altLang="zh-CN" sz="2800">
                <a:ea typeface="宋体" panose="02010600030101010101" pitchFamily="2" charset="-122"/>
              </a:rPr>
              <a:t>completely revolutionized the worlds of human thought and behavior for all times to come.</a:t>
            </a:r>
            <a:br>
              <a:rPr lang="en-US" altLang="zh-CN" sz="2800">
                <a:ea typeface="宋体" panose="02010600030101010101" pitchFamily="2" charset="-122"/>
              </a:rPr>
            </a:br>
            <a:br>
              <a:rPr lang="en-US" altLang="zh-CN" sz="2800">
                <a:ea typeface="宋体" panose="02010600030101010101" pitchFamily="2" charset="-122"/>
              </a:rPr>
            </a:br>
            <a:br>
              <a:rPr lang="en-US" altLang="zh-CN" sz="2800">
                <a:ea typeface="宋体" panose="02010600030101010101" pitchFamily="2" charset="-122"/>
              </a:rPr>
            </a:br>
            <a:endParaRPr lang="en-US" alt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a:extLst>
              <a:ext uri="{FF2B5EF4-FFF2-40B4-BE49-F238E27FC236}">
                <a16:creationId xmlns:a16="http://schemas.microsoft.com/office/drawing/2014/main" id="{2A469627-043F-42CA-912F-97D229C08590}"/>
              </a:ext>
            </a:extLst>
          </p:cNvPr>
          <p:cNvSpPr>
            <a:spLocks noGrp="1" noChangeArrowheads="1"/>
          </p:cNvSpPr>
          <p:nvPr>
            <p:ph type="body" idx="1"/>
          </p:nvPr>
        </p:nvSpPr>
        <p:spPr>
          <a:xfrm>
            <a:off x="539750" y="1989138"/>
            <a:ext cx="8229600" cy="1871662"/>
          </a:xfrm>
        </p:spPr>
        <p:txBody>
          <a:bodyPr/>
          <a:lstStyle/>
          <a:p>
            <a:pPr algn="ctr">
              <a:lnSpc>
                <a:spcPct val="90000"/>
              </a:lnSpc>
              <a:buFont typeface="Wingdings" panose="05000000000000000000" pitchFamily="2" charset="2"/>
              <a:buNone/>
            </a:pPr>
            <a:r>
              <a:rPr lang="en-US" altLang="zh-CN" sz="3500">
                <a:ea typeface="宋体" panose="02010600030101010101" pitchFamily="2" charset="-122"/>
              </a:rPr>
              <a:t>YES! HE IS </a:t>
            </a:r>
            <a:r>
              <a:rPr lang="en-US" altLang="zh-CN" sz="3500">
                <a:solidFill>
                  <a:srgbClr val="99CCFF"/>
                </a:solidFill>
                <a:latin typeface="Antique Olive Compact" pitchFamily="34" charset="0"/>
                <a:ea typeface="宋体" panose="02010600030101010101" pitchFamily="2" charset="-122"/>
              </a:rPr>
              <a:t>MUHAMMED</a:t>
            </a:r>
          </a:p>
          <a:p>
            <a:pPr algn="ctr">
              <a:lnSpc>
                <a:spcPct val="90000"/>
              </a:lnSpc>
              <a:buFont typeface="Wingdings" panose="05000000000000000000" pitchFamily="2" charset="2"/>
              <a:buNone/>
            </a:pPr>
            <a:r>
              <a:rPr lang="en-US" altLang="zh-CN" sz="3500">
                <a:ea typeface="宋体" panose="02010600030101010101" pitchFamily="2" charset="-122"/>
              </a:rPr>
              <a:t>(May Peace of God Be Upon Him (pbuh)</a:t>
            </a:r>
            <a:br>
              <a:rPr lang="en-US" altLang="zh-CN" sz="3500">
                <a:ea typeface="宋体" panose="02010600030101010101" pitchFamily="2" charset="-122"/>
              </a:rPr>
            </a:br>
            <a:br>
              <a:rPr lang="en-US" altLang="zh-CN" sz="3500">
                <a:ea typeface="宋体" panose="02010600030101010101" pitchFamily="2" charset="-122"/>
              </a:rPr>
            </a:br>
            <a:endParaRPr lang="en-US" altLang="en-US" sz="3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a:extLst>
              <a:ext uri="{FF2B5EF4-FFF2-40B4-BE49-F238E27FC236}">
                <a16:creationId xmlns:a16="http://schemas.microsoft.com/office/drawing/2014/main" id="{42124C2F-C19E-48AF-8193-2546102691DE}"/>
              </a:ext>
            </a:extLst>
          </p:cNvPr>
          <p:cNvSpPr>
            <a:spLocks noGrp="1" noChangeArrowheads="1"/>
          </p:cNvSpPr>
          <p:nvPr>
            <p:ph type="body" idx="1"/>
          </p:nvPr>
        </p:nvSpPr>
        <p:spPr/>
        <p:txBody>
          <a:bodyPr/>
          <a:lstStyle/>
          <a:p>
            <a:pPr>
              <a:buFont typeface="Wingdings" panose="05000000000000000000" pitchFamily="2" charset="2"/>
              <a:buNone/>
            </a:pPr>
            <a:br>
              <a:rPr lang="en-US" altLang="zh-CN">
                <a:ea typeface="宋体" panose="02010600030101010101" pitchFamily="2" charset="-122"/>
              </a:rPr>
            </a:br>
            <a:r>
              <a:rPr lang="en-US" altLang="zh-CN">
                <a:ea typeface="宋体" panose="02010600030101010101" pitchFamily="2" charset="-122"/>
              </a:rPr>
              <a:t>He was born in Arabia in the year 570, started his mission of preaching the religion of Truth, Islam (submission to One God) at the age of forty and departed from this world at the age of sixty-three. </a:t>
            </a:r>
            <a:endParaRPr lang="en-US" altLang="en-US"/>
          </a:p>
        </p:txBody>
      </p:sp>
    </p:spTree>
  </p:cSld>
  <p:clrMapOvr>
    <a:masterClrMapping/>
  </p:clrMapOvr>
</p:sld>
</file>

<file path=ppt/theme/theme1.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Balance</Template>
  <TotalTime>1085</TotalTime>
  <Words>643</Words>
  <Application>Microsoft Office PowerPoint</Application>
  <PresentationFormat>On-screen Show (4:3)</PresentationFormat>
  <Paragraphs>106</Paragraphs>
  <Slides>33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宋体</vt:lpstr>
      <vt:lpstr>Antique Olive Compact</vt:lpstr>
      <vt:lpstr>Arial</vt:lpstr>
      <vt:lpstr>Tahoma</vt:lpstr>
      <vt:lpstr>Wingdings</vt:lpstr>
      <vt:lpstr>Balance</vt:lpstr>
      <vt:lpstr>Great Sayings about Prophet Mohamed saw</vt:lpstr>
      <vt:lpstr>PowerPoint Presentation</vt:lpstr>
      <vt:lpstr>PowerPoint Presentation</vt:lpstr>
      <vt:lpstr>ENCYCLOPAEDIA BRITANNICA confirms: </vt:lpstr>
      <vt:lpstr>GEORGE BERNARD SHAW  about him: </vt:lpstr>
      <vt:lpstr>GEORGE BERNARD SHAW   about him: </vt:lpstr>
      <vt:lpstr>He did it…</vt:lpstr>
      <vt:lpstr>PowerPoint Presentation</vt:lpstr>
      <vt:lpstr>PowerPoint Presentation</vt:lpstr>
      <vt:lpstr>His Mission</vt:lpstr>
      <vt:lpstr>  MICHAEL H. HART in his book on Ratings of Men </vt:lpstr>
      <vt:lpstr>LAMAR TINE, the renowned historian, speaking on the essentials of human greatness wonders:</vt:lpstr>
      <vt:lpstr>PowerPoint Presentation</vt:lpstr>
      <vt:lpstr>La-Martine..</vt:lpstr>
      <vt:lpstr>La Martine..</vt:lpstr>
      <vt:lpstr>(Alphonse de Lamar tine, HISTOIRE DE LA TURQUIE, Paris, 1854, Vol. II, pp 276-277)  </vt:lpstr>
      <vt:lpstr>PowerPoint Presentation</vt:lpstr>
      <vt:lpstr>DIWAN CHAND SHARMA wrote: </vt:lpstr>
      <vt:lpstr>EDWARD GIBBON and SIMON OCKLEY speaking on the profession of ISLAM write: </vt:lpstr>
      <vt:lpstr>He is not God</vt:lpstr>
      <vt:lpstr>The famous poetess of India, SAROJINI NAIDU says: </vt:lpstr>
      <vt:lpstr>In the words of PROF. HURGRONJE</vt:lpstr>
      <vt:lpstr>PowerPoint Presentation</vt:lpstr>
      <vt:lpstr>PowerPoint Presentation</vt:lpstr>
      <vt:lpstr>PowerPoint Presentation</vt:lpstr>
      <vt:lpstr>PowerPoint Presentation</vt:lpstr>
      <vt:lpstr>MAHATMA GANDHI   Speaking on the character of Muhammad, (pbuh) says in YOUNG INDIA:   </vt:lpstr>
      <vt:lpstr>MAHATMA GANDHI</vt:lpstr>
      <vt:lpstr> THOMAS CARLYLE in his HEROES AND HEROWORSHIP, was simply amazed as to:  </vt:lpstr>
      <vt:lpstr>Now please relax for a moment</vt:lpstr>
      <vt:lpstr>PowerPoint Presentation</vt:lpstr>
      <vt:lpstr>Dear,</vt:lpstr>
      <vt:lpstr>Thank you for the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DaddyGames</dc:creator>
  <cp:lastModifiedBy>Dr. Ali Elzeiny</cp:lastModifiedBy>
  <cp:revision>47</cp:revision>
  <dcterms:created xsi:type="dcterms:W3CDTF">1601-01-01T00:00:00Z</dcterms:created>
  <dcterms:modified xsi:type="dcterms:W3CDTF">2018-01-03T22:05:14Z</dcterms:modified>
</cp:coreProperties>
</file>